
<file path=[Content_Types].xml><?xml version="1.0" encoding="utf-8"?>
<Types xmlns="http://schemas.openxmlformats.org/package/2006/content-types">
  <Default Extension="png" ContentType="image/png"/>
  <Default Extension="tmp"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rts/chart1.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Override PartName="/ppt/charts/colors1.xml" ContentType="application/vnd.ms-office.chartcolorstyle+xml"/>
  <Override PartName="/ppt/charts/style1.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08" r:id="rId2"/>
    <p:sldMasterId id="2147483711" r:id="rId3"/>
    <p:sldMasterId id="2147483726" r:id="rId4"/>
  </p:sldMasterIdLst>
  <p:notesMasterIdLst>
    <p:notesMasterId r:id="rId81"/>
  </p:notesMasterIdLst>
  <p:sldIdLst>
    <p:sldId id="413" r:id="rId5"/>
    <p:sldId id="256" r:id="rId6"/>
    <p:sldId id="285" r:id="rId7"/>
    <p:sldId id="398" r:id="rId8"/>
    <p:sldId id="286" r:id="rId9"/>
    <p:sldId id="401" r:id="rId10"/>
    <p:sldId id="287" r:id="rId11"/>
    <p:sldId id="366" r:id="rId12"/>
    <p:sldId id="258" r:id="rId13"/>
    <p:sldId id="397" r:id="rId14"/>
    <p:sldId id="399" r:id="rId15"/>
    <p:sldId id="414" r:id="rId16"/>
    <p:sldId id="275" r:id="rId17"/>
    <p:sldId id="363" r:id="rId18"/>
    <p:sldId id="364" r:id="rId19"/>
    <p:sldId id="362" r:id="rId20"/>
    <p:sldId id="353" r:id="rId21"/>
    <p:sldId id="403" r:id="rId22"/>
    <p:sldId id="415" r:id="rId23"/>
    <p:sldId id="404" r:id="rId24"/>
    <p:sldId id="407" r:id="rId25"/>
    <p:sldId id="408" r:id="rId26"/>
    <p:sldId id="409" r:id="rId27"/>
    <p:sldId id="406" r:id="rId28"/>
    <p:sldId id="354" r:id="rId29"/>
    <p:sldId id="416" r:id="rId30"/>
    <p:sldId id="358" r:id="rId31"/>
    <p:sldId id="410" r:id="rId32"/>
    <p:sldId id="411" r:id="rId33"/>
    <p:sldId id="417" r:id="rId34"/>
    <p:sldId id="412" r:id="rId35"/>
    <p:sldId id="405" r:id="rId36"/>
    <p:sldId id="288" r:id="rId37"/>
    <p:sldId id="400" r:id="rId38"/>
    <p:sldId id="319" r:id="rId39"/>
    <p:sldId id="418" r:id="rId40"/>
    <p:sldId id="267" r:id="rId41"/>
    <p:sldId id="268" r:id="rId42"/>
    <p:sldId id="269" r:id="rId43"/>
    <p:sldId id="257" r:id="rId44"/>
    <p:sldId id="419" r:id="rId45"/>
    <p:sldId id="259" r:id="rId46"/>
    <p:sldId id="266" r:id="rId47"/>
    <p:sldId id="265" r:id="rId48"/>
    <p:sldId id="260" r:id="rId49"/>
    <p:sldId id="261" r:id="rId50"/>
    <p:sldId id="262" r:id="rId51"/>
    <p:sldId id="263" r:id="rId52"/>
    <p:sldId id="420" r:id="rId53"/>
    <p:sldId id="479" r:id="rId54"/>
    <p:sldId id="470" r:id="rId55"/>
    <p:sldId id="492" r:id="rId56"/>
    <p:sldId id="480" r:id="rId57"/>
    <p:sldId id="485" r:id="rId58"/>
    <p:sldId id="493" r:id="rId59"/>
    <p:sldId id="489" r:id="rId60"/>
    <p:sldId id="490" r:id="rId61"/>
    <p:sldId id="488" r:id="rId62"/>
    <p:sldId id="491" r:id="rId63"/>
    <p:sldId id="496" r:id="rId64"/>
    <p:sldId id="478" r:id="rId65"/>
    <p:sldId id="483" r:id="rId66"/>
    <p:sldId id="484" r:id="rId67"/>
    <p:sldId id="306" r:id="rId68"/>
    <p:sldId id="303" r:id="rId69"/>
    <p:sldId id="305" r:id="rId70"/>
    <p:sldId id="307" r:id="rId71"/>
    <p:sldId id="1228" r:id="rId72"/>
    <p:sldId id="1198" r:id="rId73"/>
    <p:sldId id="1221" r:id="rId74"/>
    <p:sldId id="1222" r:id="rId75"/>
    <p:sldId id="1223" r:id="rId76"/>
    <p:sldId id="1225" r:id="rId77"/>
    <p:sldId id="1227" r:id="rId78"/>
    <p:sldId id="1224" r:id="rId79"/>
    <p:sldId id="280" r:id="rId8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CCCAE45-FF88-43BE-9CD8-0A70457EAA79}">
          <p14:sldIdLst>
            <p14:sldId id="413"/>
            <p14:sldId id="256"/>
            <p14:sldId id="285"/>
            <p14:sldId id="398"/>
            <p14:sldId id="286"/>
            <p14:sldId id="401"/>
            <p14:sldId id="287"/>
            <p14:sldId id="366"/>
            <p14:sldId id="258"/>
            <p14:sldId id="397"/>
            <p14:sldId id="399"/>
            <p14:sldId id="414"/>
            <p14:sldId id="275"/>
            <p14:sldId id="363"/>
            <p14:sldId id="364"/>
            <p14:sldId id="362"/>
            <p14:sldId id="353"/>
            <p14:sldId id="403"/>
            <p14:sldId id="415"/>
            <p14:sldId id="404"/>
            <p14:sldId id="407"/>
            <p14:sldId id="408"/>
            <p14:sldId id="409"/>
            <p14:sldId id="406"/>
            <p14:sldId id="354"/>
            <p14:sldId id="416"/>
            <p14:sldId id="358"/>
            <p14:sldId id="410"/>
            <p14:sldId id="411"/>
            <p14:sldId id="417"/>
            <p14:sldId id="412"/>
            <p14:sldId id="405"/>
            <p14:sldId id="288"/>
            <p14:sldId id="400"/>
            <p14:sldId id="319"/>
          </p14:sldIdLst>
        </p14:section>
        <p14:section name="Emma Wady" id="{42059AC4-61C3-42A0-81BD-93033718AAE9}">
          <p14:sldIdLst>
            <p14:sldId id="418"/>
            <p14:sldId id="267"/>
            <p14:sldId id="268"/>
            <p14:sldId id="269"/>
            <p14:sldId id="257"/>
            <p14:sldId id="419"/>
            <p14:sldId id="259"/>
            <p14:sldId id="266"/>
            <p14:sldId id="265"/>
            <p14:sldId id="260"/>
            <p14:sldId id="261"/>
            <p14:sldId id="262"/>
            <p14:sldId id="263"/>
          </p14:sldIdLst>
        </p14:section>
        <p14:section name="emma Nuttal" id="{6D905BA9-55DB-453B-AF5D-6045E4B81E42}">
          <p14:sldIdLst>
            <p14:sldId id="420"/>
            <p14:sldId id="479"/>
            <p14:sldId id="470"/>
            <p14:sldId id="492"/>
            <p14:sldId id="480"/>
            <p14:sldId id="485"/>
            <p14:sldId id="493"/>
            <p14:sldId id="489"/>
            <p14:sldId id="490"/>
            <p14:sldId id="488"/>
            <p14:sldId id="491"/>
            <p14:sldId id="496"/>
            <p14:sldId id="478"/>
            <p14:sldId id="483"/>
            <p14:sldId id="484"/>
          </p14:sldIdLst>
        </p14:section>
        <p14:section name="Lesley Durham" id="{5E035B59-EF0C-4788-A268-7D52BC9120E2}">
          <p14:sldIdLst>
            <p14:sldId id="306"/>
            <p14:sldId id="303"/>
            <p14:sldId id="305"/>
            <p14:sldId id="307"/>
            <p14:sldId id="1228"/>
            <p14:sldId id="1198"/>
            <p14:sldId id="1221"/>
            <p14:sldId id="1222"/>
            <p14:sldId id="1223"/>
            <p14:sldId id="1225"/>
            <p14:sldId id="1227"/>
            <p14:sldId id="1224"/>
            <p14:sldId id="280"/>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FFFF00"/>
    <a:srgbClr val="FFFFCC"/>
    <a:srgbClr val="798779"/>
    <a:srgbClr val="CC0099"/>
    <a:srgbClr val="800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FB6F5B-A5D6-4604-92D6-50B8056750BA}" v="3" dt="2022-07-13T15:00:41.0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13" autoAdjust="0"/>
    <p:restoredTop sz="96374" autoAdjust="0"/>
  </p:normalViewPr>
  <p:slideViewPr>
    <p:cSldViewPr>
      <p:cViewPr varScale="1">
        <p:scale>
          <a:sx n="69" d="100"/>
          <a:sy n="69" d="100"/>
        </p:scale>
        <p:origin x="-1278" y="-102"/>
      </p:cViewPr>
      <p:guideLst>
        <p:guide orient="horz" pos="2160"/>
        <p:guide pos="2880"/>
      </p:guideLst>
    </p:cSldViewPr>
  </p:slideViewPr>
  <p:notesTextViewPr>
    <p:cViewPr>
      <p:scale>
        <a:sx n="1" d="1"/>
        <a:sy n="1" d="1"/>
      </p:scale>
      <p:origin x="0" y="0"/>
    </p:cViewPr>
  </p:notesTextViewPr>
  <p:sorterViewPr>
    <p:cViewPr>
      <p:scale>
        <a:sx n="100" d="100"/>
        <a:sy n="100" d="100"/>
      </p:scale>
      <p:origin x="0" y="-546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notesMaster" Target="notesMasters/notesMaster1.xml"/><Relationship Id="rId86"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microsoft.com/office/2015/10/relationships/revisionInfo" Target="revisionInfo.xml"/><Relationship Id="rId61" Type="http://schemas.openxmlformats.org/officeDocument/2006/relationships/slide" Target="slides/slide57.xml"/><Relationship Id="rId8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e Mann" userId="38bcbdcb28524331" providerId="LiveId" clId="{14FB6F5B-A5D6-4604-92D6-50B8056750BA}"/>
    <pc:docChg chg="custSel addSld delSld modSld addSection modSection">
      <pc:chgData name="Julie Mann" userId="38bcbdcb28524331" providerId="LiveId" clId="{14FB6F5B-A5D6-4604-92D6-50B8056750BA}" dt="2022-07-13T15:00:41.168" v="12" actId="27636"/>
      <pc:docMkLst>
        <pc:docMk/>
      </pc:docMkLst>
      <pc:sldChg chg="modSp mod">
        <pc:chgData name="Julie Mann" userId="38bcbdcb28524331" providerId="LiveId" clId="{14FB6F5B-A5D6-4604-92D6-50B8056750BA}" dt="2022-07-13T14:58:18.446" v="4" actId="27636"/>
        <pc:sldMkLst>
          <pc:docMk/>
          <pc:sldMk cId="2907410438" sldId="259"/>
        </pc:sldMkLst>
        <pc:spChg chg="mod">
          <ac:chgData name="Julie Mann" userId="38bcbdcb28524331" providerId="LiveId" clId="{14FB6F5B-A5D6-4604-92D6-50B8056750BA}" dt="2022-07-13T14:58:18.446" v="4" actId="27636"/>
          <ac:spMkLst>
            <pc:docMk/>
            <pc:sldMk cId="2907410438" sldId="259"/>
            <ac:spMk id="5" creationId="{00853D5F-86E2-4491-80B3-3A023E626747}"/>
          </ac:spMkLst>
        </pc:spChg>
      </pc:sldChg>
      <pc:sldChg chg="modSp mod">
        <pc:chgData name="Julie Mann" userId="38bcbdcb28524331" providerId="LiveId" clId="{14FB6F5B-A5D6-4604-92D6-50B8056750BA}" dt="2022-07-13T14:58:18.453" v="5" actId="27636"/>
        <pc:sldMkLst>
          <pc:docMk/>
          <pc:sldMk cId="205299467" sldId="265"/>
        </pc:sldMkLst>
        <pc:spChg chg="mod">
          <ac:chgData name="Julie Mann" userId="38bcbdcb28524331" providerId="LiveId" clId="{14FB6F5B-A5D6-4604-92D6-50B8056750BA}" dt="2022-07-13T14:58:18.453" v="5" actId="27636"/>
          <ac:spMkLst>
            <pc:docMk/>
            <pc:sldMk cId="205299467" sldId="265"/>
            <ac:spMk id="2" creationId="{E073337C-43A1-43E5-8445-155395E41BC1}"/>
          </ac:spMkLst>
        </pc:spChg>
      </pc:sldChg>
      <pc:sldChg chg="modSp mod">
        <pc:chgData name="Julie Mann" userId="38bcbdcb28524331" providerId="LiveId" clId="{14FB6F5B-A5D6-4604-92D6-50B8056750BA}" dt="2022-07-13T15:00:41.168" v="12" actId="27636"/>
        <pc:sldMkLst>
          <pc:docMk/>
          <pc:sldMk cId="2405496570" sldId="305"/>
        </pc:sldMkLst>
        <pc:spChg chg="mod">
          <ac:chgData name="Julie Mann" userId="38bcbdcb28524331" providerId="LiveId" clId="{14FB6F5B-A5D6-4604-92D6-50B8056750BA}" dt="2022-07-13T15:00:41.168" v="12" actId="27636"/>
          <ac:spMkLst>
            <pc:docMk/>
            <pc:sldMk cId="2405496570" sldId="305"/>
            <ac:spMk id="6" creationId="{224E6D6E-A9B8-4AD1-8502-1AEAAD86F335}"/>
          </ac:spMkLst>
        </pc:spChg>
      </pc:sldChg>
      <pc:sldChg chg="modSp mod">
        <pc:chgData name="Julie Mann" userId="38bcbdcb28524331" providerId="LiveId" clId="{14FB6F5B-A5D6-4604-92D6-50B8056750BA}" dt="2022-07-13T14:58:18.439" v="3" actId="27636"/>
        <pc:sldMkLst>
          <pc:docMk/>
          <pc:sldMk cId="106758329" sldId="419"/>
        </pc:sldMkLst>
        <pc:spChg chg="mod">
          <ac:chgData name="Julie Mann" userId="38bcbdcb28524331" providerId="LiveId" clId="{14FB6F5B-A5D6-4604-92D6-50B8056750BA}" dt="2022-07-13T14:58:18.439" v="3" actId="27636"/>
          <ac:spMkLst>
            <pc:docMk/>
            <pc:sldMk cId="106758329" sldId="419"/>
            <ac:spMk id="4" creationId="{65CC3B28-0F86-4B96-803D-1562F0999E8B}"/>
          </ac:spMkLst>
        </pc:spChg>
        <pc:spChg chg="mod">
          <ac:chgData name="Julie Mann" userId="38bcbdcb28524331" providerId="LiveId" clId="{14FB6F5B-A5D6-4604-92D6-50B8056750BA}" dt="2022-07-13T14:58:18.437" v="2" actId="27636"/>
          <ac:spMkLst>
            <pc:docMk/>
            <pc:sldMk cId="106758329" sldId="419"/>
            <ac:spMk id="5" creationId="{596FA480-7B8A-48CD-BDA2-6632F86681A3}"/>
          </ac:spMkLst>
        </pc:spChg>
      </pc:sldChg>
      <pc:sldChg chg="new del">
        <pc:chgData name="Julie Mann" userId="38bcbdcb28524331" providerId="LiveId" clId="{14FB6F5B-A5D6-4604-92D6-50B8056750BA}" dt="2022-07-13T14:58:32.641" v="7" actId="47"/>
        <pc:sldMkLst>
          <pc:docMk/>
          <pc:sldMk cId="73770596" sldId="420"/>
        </pc:sldMkLst>
      </pc:sldChg>
    </pc:docChg>
  </pc:docChgLst>
</pc:chgInfo>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oleObject" Target="about:blank"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'[20220628 Official Regional Qualified PNA Breakdown per Nursing Field KTC.xlsx]Sheet1'!$C$55</c:f>
              <c:strCache>
                <c:ptCount val="1"/>
                <c:pt idx="0">
                  <c:v>Critical Care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'[20220628 Official Regional Qualified PNA Breakdown per Nursing Field KTC.xlsx]Sheet1'!$C$56</c:f>
              <c:numCache>
                <c:formatCode>General</c:formatCode>
                <c:ptCount val="1"/>
                <c:pt idx="0">
                  <c:v>292</c:v>
                </c:pt>
              </c:numCache>
            </c:numRef>
          </c:val>
          <c:extLst xmlns:c16r2="http://schemas.microsoft.com/office/drawing/2015/06/chart">
            <c:ext xmlns:c16="http://schemas.microsoft.com/office/drawing/2014/chart" uri="{C3380CC4-5D6E-409C-BE32-E72D297353CC}">
              <c16:uniqueId val="{00000000-23F7-4DA5-908A-D0ED78013D1A}"/>
            </c:ext>
          </c:extLst>
        </c:ser>
        <c:ser>
          <c:idx val="1"/>
          <c:order val="1"/>
          <c:tx>
            <c:strRef>
              <c:f>'[20220628 Official Regional Qualified PNA Breakdown per Nursing Field KTC.xlsx]Sheet1'!$D$55</c:f>
              <c:strCache>
                <c:ptCount val="1"/>
                <c:pt idx="0">
                  <c:v>Children and Young People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'[20220628 Official Regional Qualified PNA Breakdown per Nursing Field KTC.xlsx]Sheet1'!$D$56</c:f>
              <c:numCache>
                <c:formatCode>General</c:formatCode>
                <c:ptCount val="1"/>
                <c:pt idx="0">
                  <c:v>114</c:v>
                </c:pt>
              </c:numCache>
            </c:numRef>
          </c:val>
          <c:extLst xmlns:c16r2="http://schemas.microsoft.com/office/drawing/2015/06/chart">
            <c:ext xmlns:c16="http://schemas.microsoft.com/office/drawing/2014/chart" uri="{C3380CC4-5D6E-409C-BE32-E72D297353CC}">
              <c16:uniqueId val="{00000001-23F7-4DA5-908A-D0ED78013D1A}"/>
            </c:ext>
          </c:extLst>
        </c:ser>
        <c:ser>
          <c:idx val="2"/>
          <c:order val="2"/>
          <c:tx>
            <c:strRef>
              <c:f>'[20220628 Official Regional Qualified PNA Breakdown per Nursing Field KTC.xlsx]Sheet1'!$E$55</c:f>
              <c:strCache>
                <c:ptCount val="1"/>
                <c:pt idx="0">
                  <c:v>Community</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'[20220628 Official Regional Qualified PNA Breakdown per Nursing Field KTC.xlsx]Sheet1'!$E$56</c:f>
              <c:numCache>
                <c:formatCode>General</c:formatCode>
                <c:ptCount val="1"/>
                <c:pt idx="0">
                  <c:v>398</c:v>
                </c:pt>
              </c:numCache>
            </c:numRef>
          </c:val>
          <c:extLst xmlns:c16r2="http://schemas.microsoft.com/office/drawing/2015/06/chart">
            <c:ext xmlns:c16="http://schemas.microsoft.com/office/drawing/2014/chart" uri="{C3380CC4-5D6E-409C-BE32-E72D297353CC}">
              <c16:uniqueId val="{00000002-23F7-4DA5-908A-D0ED78013D1A}"/>
            </c:ext>
          </c:extLst>
        </c:ser>
        <c:ser>
          <c:idx val="3"/>
          <c:order val="3"/>
          <c:tx>
            <c:strRef>
              <c:f>'[20220628 Official Regional Qualified PNA Breakdown per Nursing Field KTC.xlsx]Sheet1'!$F$55</c:f>
              <c:strCache>
                <c:ptCount val="1"/>
                <c:pt idx="0">
                  <c:v>Mental Health</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'[20220628 Official Regional Qualified PNA Breakdown per Nursing Field KTC.xlsx]Sheet1'!$F$56</c:f>
              <c:numCache>
                <c:formatCode>General</c:formatCode>
                <c:ptCount val="1"/>
                <c:pt idx="0">
                  <c:v>158</c:v>
                </c:pt>
              </c:numCache>
            </c:numRef>
          </c:val>
          <c:extLst xmlns:c16r2="http://schemas.microsoft.com/office/drawing/2015/06/chart">
            <c:ext xmlns:c16="http://schemas.microsoft.com/office/drawing/2014/chart" uri="{C3380CC4-5D6E-409C-BE32-E72D297353CC}">
              <c16:uniqueId val="{00000003-23F7-4DA5-908A-D0ED78013D1A}"/>
            </c:ext>
          </c:extLst>
        </c:ser>
        <c:ser>
          <c:idx val="4"/>
          <c:order val="4"/>
          <c:tx>
            <c:strRef>
              <c:f>'[20220628 Official Regional Qualified PNA Breakdown per Nursing Field KTC.xlsx]Sheet1'!$G$55</c:f>
              <c:strCache>
                <c:ptCount val="1"/>
                <c:pt idx="0">
                  <c:v>Learning Disabilities</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'[20220628 Official Regional Qualified PNA Breakdown per Nursing Field KTC.xlsx]Sheet1'!$G$56</c:f>
              <c:numCache>
                <c:formatCode>General</c:formatCode>
                <c:ptCount val="1"/>
                <c:pt idx="0">
                  <c:v>50</c:v>
                </c:pt>
              </c:numCache>
            </c:numRef>
          </c:val>
          <c:extLst xmlns:c16r2="http://schemas.microsoft.com/office/drawing/2015/06/chart">
            <c:ext xmlns:c16="http://schemas.microsoft.com/office/drawing/2014/chart" uri="{C3380CC4-5D6E-409C-BE32-E72D297353CC}">
              <c16:uniqueId val="{00000004-23F7-4DA5-908A-D0ED78013D1A}"/>
            </c:ext>
          </c:extLst>
        </c:ser>
        <c:ser>
          <c:idx val="5"/>
          <c:order val="5"/>
          <c:tx>
            <c:strRef>
              <c:f>'[20220628 Official Regional Qualified PNA Breakdown per Nursing Field KTC.xlsx]Sheet1'!$H$55</c:f>
              <c:strCache>
                <c:ptCount val="1"/>
                <c:pt idx="0">
                  <c:v>Health and Criminal Justice</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'[20220628 Official Regional Qualified PNA Breakdown per Nursing Field KTC.xlsx]Sheet1'!$H$56</c:f>
              <c:numCache>
                <c:formatCode>General</c:formatCode>
                <c:ptCount val="1"/>
                <c:pt idx="0">
                  <c:v>43</c:v>
                </c:pt>
              </c:numCache>
            </c:numRef>
          </c:val>
          <c:extLst xmlns:c16r2="http://schemas.microsoft.com/office/drawing/2015/06/chart">
            <c:ext xmlns:c16="http://schemas.microsoft.com/office/drawing/2014/chart" uri="{C3380CC4-5D6E-409C-BE32-E72D297353CC}">
              <c16:uniqueId val="{00000005-23F7-4DA5-908A-D0ED78013D1A}"/>
            </c:ext>
          </c:extLst>
        </c:ser>
        <c:ser>
          <c:idx val="6"/>
          <c:order val="6"/>
          <c:tx>
            <c:strRef>
              <c:f>'[20220628 Official Regional Qualified PNA Breakdown per Nursing Field KTC.xlsx]Sheet1'!$I$55</c:f>
              <c:strCache>
                <c:ptCount val="1"/>
                <c:pt idx="0">
                  <c:v>Children and Young People Mental Health</c:v>
                </c:pt>
              </c:strCache>
            </c:strRef>
          </c:tx>
          <c:spPr>
            <a:solidFill>
              <a:schemeClr val="accent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'[20220628 Official Regional Qualified PNA Breakdown per Nursing Field KTC.xlsx]Sheet1'!$I$56</c:f>
              <c:numCache>
                <c:formatCode>General</c:formatCode>
                <c:ptCount val="1"/>
                <c:pt idx="0">
                  <c:v>16</c:v>
                </c:pt>
              </c:numCache>
            </c:numRef>
          </c:val>
          <c:extLst xmlns:c16r2="http://schemas.microsoft.com/office/drawing/2015/06/chart">
            <c:ext xmlns:c16="http://schemas.microsoft.com/office/drawing/2014/chart" uri="{C3380CC4-5D6E-409C-BE32-E72D297353CC}">
              <c16:uniqueId val="{00000006-23F7-4DA5-908A-D0ED78013D1A}"/>
            </c:ext>
          </c:extLst>
        </c:ser>
        <c:ser>
          <c:idx val="7"/>
          <c:order val="7"/>
          <c:tx>
            <c:strRef>
              <c:f>'[20220628 Official Regional Qualified PNA Breakdown per Nursing Field KTC.xlsx]Sheet1'!$J$55</c:f>
              <c:strCache>
                <c:ptCount val="1"/>
                <c:pt idx="0">
                  <c:v>International Nurses</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'[20220628 Official Regional Qualified PNA Breakdown per Nursing Field KTC.xlsx]Sheet1'!$J$56</c:f>
              <c:numCache>
                <c:formatCode>General</c:formatCode>
                <c:ptCount val="1"/>
                <c:pt idx="0">
                  <c:v>81</c:v>
                </c:pt>
              </c:numCache>
            </c:numRef>
          </c:val>
          <c:extLst xmlns:c16r2="http://schemas.microsoft.com/office/drawing/2015/06/chart">
            <c:ext xmlns:c16="http://schemas.microsoft.com/office/drawing/2014/chart" uri="{C3380CC4-5D6E-409C-BE32-E72D297353CC}">
              <c16:uniqueId val="{00000007-23F7-4DA5-908A-D0ED78013D1A}"/>
            </c:ext>
          </c:extLst>
        </c:ser>
        <c:ser>
          <c:idx val="8"/>
          <c:order val="8"/>
          <c:tx>
            <c:strRef>
              <c:f>'[20220628 Official Regional Qualified PNA Breakdown per Nursing Field KTC.xlsx]Sheet1'!$K$55</c:f>
              <c:strCache>
                <c:ptCount val="1"/>
                <c:pt idx="0">
                  <c:v>Safeguarding</c:v>
                </c:pt>
              </c:strCache>
            </c:strRef>
          </c:tx>
          <c:spPr>
            <a:solidFill>
              <a:schemeClr val="accent3">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'[20220628 Official Regional Qualified PNA Breakdown per Nursing Field KTC.xlsx]Sheet1'!$K$56</c:f>
              <c:numCache>
                <c:formatCode>General</c:formatCode>
                <c:ptCount val="1"/>
                <c:pt idx="0">
                  <c:v>18</c:v>
                </c:pt>
              </c:numCache>
            </c:numRef>
          </c:val>
          <c:extLst xmlns:c16r2="http://schemas.microsoft.com/office/drawing/2015/06/chart">
            <c:ext xmlns:c16="http://schemas.microsoft.com/office/drawing/2014/chart" uri="{C3380CC4-5D6E-409C-BE32-E72D297353CC}">
              <c16:uniqueId val="{00000008-23F7-4DA5-908A-D0ED78013D1A}"/>
            </c:ext>
          </c:extLst>
        </c:ser>
        <c:ser>
          <c:idx val="9"/>
          <c:order val="9"/>
          <c:tx>
            <c:strRef>
              <c:f>'[20220628 Official Regional Qualified PNA Breakdown per Nursing Field KTC.xlsx]Sheet1'!$L$55</c:f>
              <c:strCache>
                <c:ptCount val="1"/>
                <c:pt idx="0">
                  <c:v>RN</c:v>
                </c:pt>
              </c:strCache>
            </c:strRef>
          </c:tx>
          <c:spPr>
            <a:solidFill>
              <a:schemeClr val="accent4">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'[20220628 Official Regional Qualified PNA Breakdown per Nursing Field KTC.xlsx]Sheet1'!$L$56</c:f>
              <c:numCache>
                <c:formatCode>General</c:formatCode>
                <c:ptCount val="1"/>
                <c:pt idx="0">
                  <c:v>168</c:v>
                </c:pt>
              </c:numCache>
            </c:numRef>
          </c:val>
          <c:extLst xmlns:c16r2="http://schemas.microsoft.com/office/drawing/2015/06/chart">
            <c:ext xmlns:c16="http://schemas.microsoft.com/office/drawing/2014/chart" uri="{C3380CC4-5D6E-409C-BE32-E72D297353CC}">
              <c16:uniqueId val="{00000009-23F7-4DA5-908A-D0ED78013D1A}"/>
            </c:ext>
          </c:extLst>
        </c:ser>
        <c:ser>
          <c:idx val="10"/>
          <c:order val="10"/>
          <c:tx>
            <c:strRef>
              <c:f>'[20220628 Official Regional Qualified PNA Breakdown per Nursing Field KTC.xlsx]Sheet1'!$M$55</c:f>
              <c:strCache>
                <c:ptCount val="1"/>
                <c:pt idx="0">
                  <c:v>Ambulance Services</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'[20220628 Official Regional Qualified PNA Breakdown per Nursing Field KTC.xlsx]Sheet1'!$M$56</c:f>
              <c:numCache>
                <c:formatCode>General</c:formatCode>
                <c:ptCount val="1"/>
                <c:pt idx="0">
                  <c:v>2</c:v>
                </c:pt>
              </c:numCache>
            </c:numRef>
          </c:val>
          <c:extLst xmlns:c16r2="http://schemas.microsoft.com/office/drawing/2015/06/chart">
            <c:ext xmlns:c16="http://schemas.microsoft.com/office/drawing/2014/chart" uri="{C3380CC4-5D6E-409C-BE32-E72D297353CC}">
              <c16:uniqueId val="{0000000A-23F7-4DA5-908A-D0ED78013D1A}"/>
            </c:ext>
          </c:extLst>
        </c:ser>
        <c:ser>
          <c:idx val="11"/>
          <c:order val="11"/>
          <c:tx>
            <c:strRef>
              <c:f>'[20220628 Official Regional Qualified PNA Breakdown per Nursing Field KTC.xlsx]Sheet1'!$N$55</c:f>
              <c:strCache>
                <c:ptCount val="1"/>
                <c:pt idx="0">
                  <c:v>PCN/GPN</c:v>
                </c:pt>
              </c:strCache>
            </c:strRef>
          </c:tx>
          <c:spPr>
            <a:solidFill>
              <a:schemeClr val="accent6">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'[20220628 Official Regional Qualified PNA Breakdown per Nursing Field KTC.xlsx]Sheet1'!$N$56</c:f>
              <c:numCache>
                <c:formatCode>General</c:formatCode>
                <c:ptCount val="1"/>
                <c:pt idx="0">
                  <c:v>1</c:v>
                </c:pt>
              </c:numCache>
            </c:numRef>
          </c:val>
          <c:extLst xmlns:c16r2="http://schemas.microsoft.com/office/drawing/2015/06/chart">
            <c:ext xmlns:c16="http://schemas.microsoft.com/office/drawing/2014/chart" uri="{C3380CC4-5D6E-409C-BE32-E72D297353CC}">
              <c16:uniqueId val="{0000000B-23F7-4DA5-908A-D0ED78013D1A}"/>
            </c:ext>
          </c:extLst>
        </c:ser>
        <c:ser>
          <c:idx val="12"/>
          <c:order val="12"/>
          <c:tx>
            <c:strRef>
              <c:f>'[20220628 Official Regional Qualified PNA Breakdown per Nursing Field KTC.xlsx]Sheet1'!$O$55</c:f>
              <c:strCache>
                <c:ptCount val="1"/>
                <c:pt idx="0">
                  <c:v>Undisclosed</c:v>
                </c:pt>
              </c:strCache>
            </c:strRef>
          </c:tx>
          <c:spPr>
            <a:solidFill>
              <a:schemeClr val="accent1">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'[20220628 Official Regional Qualified PNA Breakdown per Nursing Field KTC.xlsx]Sheet1'!$O$56</c:f>
              <c:numCache>
                <c:formatCode>General</c:formatCode>
                <c:ptCount val="1"/>
                <c:pt idx="0">
                  <c:v>75</c:v>
                </c:pt>
              </c:numCache>
            </c:numRef>
          </c:val>
          <c:extLst xmlns:c16r2="http://schemas.microsoft.com/office/drawing/2015/06/chart">
            <c:ext xmlns:c16="http://schemas.microsoft.com/office/drawing/2014/chart" uri="{C3380CC4-5D6E-409C-BE32-E72D297353CC}">
              <c16:uniqueId val="{0000000C-23F7-4DA5-908A-D0ED78013D1A}"/>
            </c:ext>
          </c:extLst>
        </c:ser>
        <c:ser>
          <c:idx val="13"/>
          <c:order val="13"/>
          <c:tx>
            <c:strRef>
              <c:f>'[20220628 Official Regional Qualified PNA Breakdown per Nursing Field KTC.xlsx]Sheet1'!$P$55</c:f>
              <c:strCache>
                <c:ptCount val="1"/>
                <c:pt idx="0">
                  <c:v>TOTAL</c:v>
                </c:pt>
              </c:strCache>
            </c:strRef>
          </c:tx>
          <c:spPr>
            <a:solidFill>
              <a:srgbClr val="DA08D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'[20220628 Official Regional Qualified PNA Breakdown per Nursing Field KTC.xlsx]Sheet1'!$P$56</c:f>
              <c:numCache>
                <c:formatCode>#,##0</c:formatCode>
                <c:ptCount val="1"/>
                <c:pt idx="0">
                  <c:v>1416</c:v>
                </c:pt>
              </c:numCache>
            </c:numRef>
          </c:val>
          <c:extLst xmlns:c16r2="http://schemas.microsoft.com/office/drawing/2015/06/chart">
            <c:ext xmlns:c16="http://schemas.microsoft.com/office/drawing/2014/chart" uri="{C3380CC4-5D6E-409C-BE32-E72D297353CC}">
              <c16:uniqueId val="{0000000D-23F7-4DA5-908A-D0ED78013D1A}"/>
            </c:ext>
          </c:extLst>
        </c:ser>
        <c:dLbls>
          <c:showLegendKey val="0"/>
          <c:showVal val="0"/>
          <c:showCatName val="0"/>
          <c:showSerName val="0"/>
          <c:showPercent val="0"/>
          <c:showBubbleSize val="0"/>
        </c:dLbls>
        <c:gapWidth val="219"/>
        <c:overlap val="-27"/>
        <c:axId val="446488064"/>
        <c:axId val="47071232"/>
      </c:barChart>
      <c:catAx>
        <c:axId val="446488064"/>
        <c:scaling>
          <c:orientation val="minMax"/>
        </c:scaling>
        <c:delete val="1"/>
        <c:axPos val="b"/>
        <c:numFmt formatCode="General" sourceLinked="1"/>
        <c:majorTickMark val="none"/>
        <c:minorTickMark val="none"/>
        <c:tickLblPos val="nextTo"/>
        <c:crossAx val="47071232"/>
        <c:crosses val="autoZero"/>
        <c:auto val="1"/>
        <c:lblAlgn val="ctr"/>
        <c:lblOffset val="100"/>
        <c:noMultiLvlLbl val="0"/>
      </c:catAx>
      <c:valAx>
        <c:axId val="470712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648806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Entry>
      <c:legendEntry>
        <c:idx val="1"/>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Entry>
      <c:legendEntry>
        <c:idx val="2"/>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Entry>
      <c:legendEntry>
        <c:idx val="3"/>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Entry>
      <c:legendEntry>
        <c:idx val="4"/>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Entry>
      <c:legendEntry>
        <c:idx val="5"/>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Entry>
      <c:legendEntry>
        <c:idx val="6"/>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Entry>
      <c:legendEntry>
        <c:idx val="7"/>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Entry>
      <c:legendEntry>
        <c:idx val="8"/>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Entry>
      <c:legendEntry>
        <c:idx val="9"/>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Entry>
      <c:legendEntry>
        <c:idx val="10"/>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Entry>
      <c:legendEntry>
        <c:idx val="11"/>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Entry>
      <c:legendEntry>
        <c:idx val="12"/>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Entry>
      <c:legendEntry>
        <c:idx val="13"/>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3F5EF8-83CD-4BCA-81A2-C40D075A70D9}" type="doc">
      <dgm:prSet loTypeId="urn:microsoft.com/office/officeart/2005/8/layout/gear1" loCatId="process" qsTypeId="urn:microsoft.com/office/officeart/2005/8/quickstyle/3d1" qsCatId="3D" csTypeId="urn:microsoft.com/office/officeart/2005/8/colors/colorful3" csCatId="colorful" phldr="1"/>
      <dgm:spPr/>
    </dgm:pt>
    <dgm:pt modelId="{75634140-B9A1-4111-8B64-F78F6D41DAC1}">
      <dgm:prSet phldrT="[Text]" custT="1"/>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en-GB" sz="1100" dirty="0"/>
            <a:t> </a:t>
          </a:r>
          <a:r>
            <a:rPr lang="en-GB" sz="1400" dirty="0"/>
            <a:t>Risk management             continuous nursing observation</a:t>
          </a:r>
        </a:p>
        <a:p>
          <a:r>
            <a:rPr lang="en-GB" sz="1400" dirty="0"/>
            <a:t> clear and safe pathway from L2 to L3</a:t>
          </a:r>
        </a:p>
        <a:p>
          <a:r>
            <a:rPr lang="en-GB" sz="1400" dirty="0"/>
            <a:t>- Patients need a clear &amp; safe pathway from L2 to L3 care</a:t>
          </a:r>
        </a:p>
        <a:p>
          <a:r>
            <a:rPr lang="en-GB" sz="1400" dirty="0"/>
            <a:t>-L2 patient can require more nursing care than a sedated L3 patient</a:t>
          </a:r>
        </a:p>
      </dgm:t>
    </dgm:pt>
    <dgm:pt modelId="{DC7B2BBA-10D8-4C62-AFCB-CE62F7FB8788}" type="parTrans" cxnId="{CB563FC6-CFB7-4D6C-B8D9-22FEE43B48E4}">
      <dgm:prSet/>
      <dgm:spPr/>
      <dgm:t>
        <a:bodyPr/>
        <a:lstStyle/>
        <a:p>
          <a:endParaRPr lang="en-GB"/>
        </a:p>
      </dgm:t>
    </dgm:pt>
    <dgm:pt modelId="{7AB0CFB4-B968-4E37-BB7C-6356EC81BCD3}" type="sibTrans" cxnId="{CB563FC6-CFB7-4D6C-B8D9-22FEE43B48E4}">
      <dgm:prSet/>
      <dgm:spPr>
        <a:noFill/>
      </dgm:spPr>
      <dgm:t>
        <a:bodyPr/>
        <a:lstStyle/>
        <a:p>
          <a:endParaRPr lang="en-GB"/>
        </a:p>
      </dgm:t>
    </dgm:pt>
    <dgm:pt modelId="{09B63BFB-302A-4348-B2AB-4DD7D301D920}">
      <dgm:prSet phldrT="[Text]" custT="1"/>
      <dgm:spPr>
        <a:solidFill>
          <a:srgbClr val="FF33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en-GB" dirty="0"/>
            <a:t>Resilient Staffing model  </a:t>
          </a:r>
        </a:p>
        <a:p>
          <a:r>
            <a:rPr lang="en-GB" dirty="0"/>
            <a:t>-buffer expansion activity demand                     </a:t>
          </a:r>
          <a:endParaRPr lang="en-GB" sz="1000" dirty="0"/>
        </a:p>
      </dgm:t>
    </dgm:pt>
    <dgm:pt modelId="{B74E7CC3-D0B4-4E81-B8A2-F26DB7C36F5B}" type="parTrans" cxnId="{F7864965-3CB0-4970-B4DC-BD6038E18258}">
      <dgm:prSet/>
      <dgm:spPr/>
      <dgm:t>
        <a:bodyPr/>
        <a:lstStyle/>
        <a:p>
          <a:endParaRPr lang="en-GB"/>
        </a:p>
      </dgm:t>
    </dgm:pt>
    <dgm:pt modelId="{024FB0AA-6640-427B-B73E-9A530D5A798E}" type="sibTrans" cxnId="{F7864965-3CB0-4970-B4DC-BD6038E18258}">
      <dgm:prSet/>
      <dgm:spPr>
        <a:noFill/>
      </dgm:spPr>
      <dgm:t>
        <a:bodyPr/>
        <a:lstStyle/>
        <a:p>
          <a:endParaRPr lang="en-GB"/>
        </a:p>
      </dgm:t>
    </dgm:pt>
    <dgm:pt modelId="{4F5D1E36-F9A2-4110-8D87-7147069CE8A4}">
      <dgm:prSet phldrT="[Text]" custT="1"/>
      <dgm:spPr>
        <a:solidFill>
          <a:schemeClr val="tx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en-GB" sz="1600" dirty="0"/>
            <a:t>No tool has been demonstrated to be superior to the professional judgment of an experienced nurse manager for staffing decisions</a:t>
          </a:r>
        </a:p>
      </dgm:t>
    </dgm:pt>
    <dgm:pt modelId="{768BD0AC-33E9-4178-BD14-90D700AB4BD6}" type="parTrans" cxnId="{56CDFC76-D3D4-4D6C-AB7A-5FB87FA20835}">
      <dgm:prSet/>
      <dgm:spPr/>
      <dgm:t>
        <a:bodyPr/>
        <a:lstStyle/>
        <a:p>
          <a:endParaRPr lang="en-GB"/>
        </a:p>
      </dgm:t>
    </dgm:pt>
    <dgm:pt modelId="{06AD99C5-14C6-46C9-A272-EB6EC566F8F2}" type="sibTrans" cxnId="{56CDFC76-D3D4-4D6C-AB7A-5FB87FA20835}">
      <dgm:prSet/>
      <dgm:spPr>
        <a:noFill/>
      </dgm:spPr>
      <dgm:t>
        <a:bodyPr/>
        <a:lstStyle/>
        <a:p>
          <a:endParaRPr lang="en-GB"/>
        </a:p>
      </dgm:t>
    </dgm:pt>
    <dgm:pt modelId="{A87B92C0-E659-4626-BA65-8208829DBEA8}" type="pres">
      <dgm:prSet presAssocID="{563F5EF8-83CD-4BCA-81A2-C40D075A70D9}" presName="composite" presStyleCnt="0">
        <dgm:presLayoutVars>
          <dgm:chMax val="3"/>
          <dgm:animLvl val="lvl"/>
          <dgm:resizeHandles val="exact"/>
        </dgm:presLayoutVars>
      </dgm:prSet>
      <dgm:spPr/>
    </dgm:pt>
    <dgm:pt modelId="{9E933B16-B5E2-470E-8E37-1A97AD3FD76C}" type="pres">
      <dgm:prSet presAssocID="{75634140-B9A1-4111-8B64-F78F6D41DAC1}" presName="gear1" presStyleLbl="node1" presStyleIdx="0" presStyleCnt="3" custLinFactNeighborX="-8433" custLinFactNeighborY="-20264">
        <dgm:presLayoutVars>
          <dgm:chMax val="1"/>
          <dgm:bulletEnabled val="1"/>
        </dgm:presLayoutVars>
      </dgm:prSet>
      <dgm:spPr/>
      <dgm:t>
        <a:bodyPr/>
        <a:lstStyle/>
        <a:p>
          <a:endParaRPr lang="en-GB"/>
        </a:p>
      </dgm:t>
    </dgm:pt>
    <dgm:pt modelId="{92F58058-5AD6-44DF-BA49-4A980C12271F}" type="pres">
      <dgm:prSet presAssocID="{75634140-B9A1-4111-8B64-F78F6D41DAC1}" presName="gear1srcNode" presStyleLbl="node1" presStyleIdx="0" presStyleCnt="3"/>
      <dgm:spPr/>
      <dgm:t>
        <a:bodyPr/>
        <a:lstStyle/>
        <a:p>
          <a:endParaRPr lang="en-GB"/>
        </a:p>
      </dgm:t>
    </dgm:pt>
    <dgm:pt modelId="{671C1E61-0F92-4D04-8620-0D90B25D087E}" type="pres">
      <dgm:prSet presAssocID="{75634140-B9A1-4111-8B64-F78F6D41DAC1}" presName="gear1dstNode" presStyleLbl="node1" presStyleIdx="0" presStyleCnt="3"/>
      <dgm:spPr/>
      <dgm:t>
        <a:bodyPr/>
        <a:lstStyle/>
        <a:p>
          <a:endParaRPr lang="en-GB"/>
        </a:p>
      </dgm:t>
    </dgm:pt>
    <dgm:pt modelId="{09F4FB34-6F5B-4932-8B4A-D103F6D02790}" type="pres">
      <dgm:prSet presAssocID="{4F5D1E36-F9A2-4110-8D87-7147069CE8A4}" presName="gear2" presStyleLbl="node1" presStyleIdx="1" presStyleCnt="3" custScaleX="143261" custScaleY="131304">
        <dgm:presLayoutVars>
          <dgm:chMax val="1"/>
          <dgm:bulletEnabled val="1"/>
        </dgm:presLayoutVars>
      </dgm:prSet>
      <dgm:spPr/>
      <dgm:t>
        <a:bodyPr/>
        <a:lstStyle/>
        <a:p>
          <a:endParaRPr lang="en-GB"/>
        </a:p>
      </dgm:t>
    </dgm:pt>
    <dgm:pt modelId="{1E62DBD3-152A-44B1-98DD-6A2BC918622E}" type="pres">
      <dgm:prSet presAssocID="{4F5D1E36-F9A2-4110-8D87-7147069CE8A4}" presName="gear2srcNode" presStyleLbl="node1" presStyleIdx="1" presStyleCnt="3"/>
      <dgm:spPr/>
      <dgm:t>
        <a:bodyPr/>
        <a:lstStyle/>
        <a:p>
          <a:endParaRPr lang="en-GB"/>
        </a:p>
      </dgm:t>
    </dgm:pt>
    <dgm:pt modelId="{8775DA75-BC09-4664-962B-B958B5A4382E}" type="pres">
      <dgm:prSet presAssocID="{4F5D1E36-F9A2-4110-8D87-7147069CE8A4}" presName="gear2dstNode" presStyleLbl="node1" presStyleIdx="1" presStyleCnt="3"/>
      <dgm:spPr/>
      <dgm:t>
        <a:bodyPr/>
        <a:lstStyle/>
        <a:p>
          <a:endParaRPr lang="en-GB"/>
        </a:p>
      </dgm:t>
    </dgm:pt>
    <dgm:pt modelId="{E7171285-8B05-444A-BD4E-315500EF1853}" type="pres">
      <dgm:prSet presAssocID="{09B63BFB-302A-4348-B2AB-4DD7D301D920}" presName="gear3" presStyleLbl="node1" presStyleIdx="2" presStyleCnt="3" custScaleX="116593" custScaleY="115772" custLinFactNeighborX="7119" custLinFactNeighborY="-4183"/>
      <dgm:spPr/>
      <dgm:t>
        <a:bodyPr/>
        <a:lstStyle/>
        <a:p>
          <a:endParaRPr lang="en-GB"/>
        </a:p>
      </dgm:t>
    </dgm:pt>
    <dgm:pt modelId="{2DDE883E-4A09-4B2E-B3AB-E9066A3D6F7A}" type="pres">
      <dgm:prSet presAssocID="{09B63BFB-302A-4348-B2AB-4DD7D301D920}" presName="gear3tx" presStyleLbl="node1" presStyleIdx="2" presStyleCnt="3">
        <dgm:presLayoutVars>
          <dgm:chMax val="1"/>
          <dgm:bulletEnabled val="1"/>
        </dgm:presLayoutVars>
      </dgm:prSet>
      <dgm:spPr/>
      <dgm:t>
        <a:bodyPr/>
        <a:lstStyle/>
        <a:p>
          <a:endParaRPr lang="en-GB"/>
        </a:p>
      </dgm:t>
    </dgm:pt>
    <dgm:pt modelId="{6B179BD1-50C8-43E3-A7CA-4433AE95A29D}" type="pres">
      <dgm:prSet presAssocID="{09B63BFB-302A-4348-B2AB-4DD7D301D920}" presName="gear3srcNode" presStyleLbl="node1" presStyleIdx="2" presStyleCnt="3"/>
      <dgm:spPr/>
      <dgm:t>
        <a:bodyPr/>
        <a:lstStyle/>
        <a:p>
          <a:endParaRPr lang="en-GB"/>
        </a:p>
      </dgm:t>
    </dgm:pt>
    <dgm:pt modelId="{2499A01A-60EB-4BFC-B79D-BF678AE249BC}" type="pres">
      <dgm:prSet presAssocID="{09B63BFB-302A-4348-B2AB-4DD7D301D920}" presName="gear3dstNode" presStyleLbl="node1" presStyleIdx="2" presStyleCnt="3"/>
      <dgm:spPr/>
      <dgm:t>
        <a:bodyPr/>
        <a:lstStyle/>
        <a:p>
          <a:endParaRPr lang="en-GB"/>
        </a:p>
      </dgm:t>
    </dgm:pt>
    <dgm:pt modelId="{6AFA7670-86F5-47F2-A009-67B61F47925C}" type="pres">
      <dgm:prSet presAssocID="{7AB0CFB4-B968-4E37-BB7C-6356EC81BCD3}" presName="connector1" presStyleLbl="sibTrans2D1" presStyleIdx="0" presStyleCnt="3" custLinFactNeighborX="80955" custLinFactNeighborY="-14343"/>
      <dgm:spPr/>
      <dgm:t>
        <a:bodyPr/>
        <a:lstStyle/>
        <a:p>
          <a:endParaRPr lang="en-GB"/>
        </a:p>
      </dgm:t>
    </dgm:pt>
    <dgm:pt modelId="{0AAC79D9-E66C-4728-ACD5-BC3F6F06616C}" type="pres">
      <dgm:prSet presAssocID="{06AD99C5-14C6-46C9-A272-EB6EC566F8F2}" presName="connector2" presStyleLbl="sibTrans2D1" presStyleIdx="1" presStyleCnt="3" custScaleX="118882" custScaleY="124605"/>
      <dgm:spPr/>
      <dgm:t>
        <a:bodyPr/>
        <a:lstStyle/>
        <a:p>
          <a:endParaRPr lang="en-GB"/>
        </a:p>
      </dgm:t>
    </dgm:pt>
    <dgm:pt modelId="{DDBA5594-6C91-4FDE-BF1E-FB1E3261AD68}" type="pres">
      <dgm:prSet presAssocID="{024FB0AA-6640-427B-B73E-9A530D5A798E}" presName="connector3" presStyleLbl="sibTrans2D1" presStyleIdx="2" presStyleCnt="3"/>
      <dgm:spPr/>
      <dgm:t>
        <a:bodyPr/>
        <a:lstStyle/>
        <a:p>
          <a:endParaRPr lang="en-GB"/>
        </a:p>
      </dgm:t>
    </dgm:pt>
  </dgm:ptLst>
  <dgm:cxnLst>
    <dgm:cxn modelId="{2DBDA00C-1C93-49BA-8A78-E28F2A3753A6}" type="presOf" srcId="{024FB0AA-6640-427B-B73E-9A530D5A798E}" destId="{DDBA5594-6C91-4FDE-BF1E-FB1E3261AD68}" srcOrd="0" destOrd="0" presId="urn:microsoft.com/office/officeart/2005/8/layout/gear1"/>
    <dgm:cxn modelId="{4DD5943F-6E8B-42AC-AD4D-F0608F4F3FC9}" type="presOf" srcId="{4F5D1E36-F9A2-4110-8D87-7147069CE8A4}" destId="{1E62DBD3-152A-44B1-98DD-6A2BC918622E}" srcOrd="1" destOrd="0" presId="urn:microsoft.com/office/officeart/2005/8/layout/gear1"/>
    <dgm:cxn modelId="{56CDFC76-D3D4-4D6C-AB7A-5FB87FA20835}" srcId="{563F5EF8-83CD-4BCA-81A2-C40D075A70D9}" destId="{4F5D1E36-F9A2-4110-8D87-7147069CE8A4}" srcOrd="1" destOrd="0" parTransId="{768BD0AC-33E9-4178-BD14-90D700AB4BD6}" sibTransId="{06AD99C5-14C6-46C9-A272-EB6EC566F8F2}"/>
    <dgm:cxn modelId="{3A0BEEFF-888C-4B06-8803-58E5D6756801}" type="presOf" srcId="{09B63BFB-302A-4348-B2AB-4DD7D301D920}" destId="{2499A01A-60EB-4BFC-B79D-BF678AE249BC}" srcOrd="3" destOrd="0" presId="urn:microsoft.com/office/officeart/2005/8/layout/gear1"/>
    <dgm:cxn modelId="{DE469962-5AD0-426C-BDD4-62D101E53E6C}" type="presOf" srcId="{7AB0CFB4-B968-4E37-BB7C-6356EC81BCD3}" destId="{6AFA7670-86F5-47F2-A009-67B61F47925C}" srcOrd="0" destOrd="0" presId="urn:microsoft.com/office/officeart/2005/8/layout/gear1"/>
    <dgm:cxn modelId="{F7864965-3CB0-4970-B4DC-BD6038E18258}" srcId="{563F5EF8-83CD-4BCA-81A2-C40D075A70D9}" destId="{09B63BFB-302A-4348-B2AB-4DD7D301D920}" srcOrd="2" destOrd="0" parTransId="{B74E7CC3-D0B4-4E81-B8A2-F26DB7C36F5B}" sibTransId="{024FB0AA-6640-427B-B73E-9A530D5A798E}"/>
    <dgm:cxn modelId="{04FF704B-4369-4501-ABE3-5C889AA37FB0}" type="presOf" srcId="{4F5D1E36-F9A2-4110-8D87-7147069CE8A4}" destId="{8775DA75-BC09-4664-962B-B958B5A4382E}" srcOrd="2" destOrd="0" presId="urn:microsoft.com/office/officeart/2005/8/layout/gear1"/>
    <dgm:cxn modelId="{3DB173CF-EA74-40BF-B5D3-811A470447A4}" type="presOf" srcId="{563F5EF8-83CD-4BCA-81A2-C40D075A70D9}" destId="{A87B92C0-E659-4626-BA65-8208829DBEA8}" srcOrd="0" destOrd="0" presId="urn:microsoft.com/office/officeart/2005/8/layout/gear1"/>
    <dgm:cxn modelId="{AD05B474-B2ED-4693-91B0-0D6896B57596}" type="presOf" srcId="{75634140-B9A1-4111-8B64-F78F6D41DAC1}" destId="{92F58058-5AD6-44DF-BA49-4A980C12271F}" srcOrd="1" destOrd="0" presId="urn:microsoft.com/office/officeart/2005/8/layout/gear1"/>
    <dgm:cxn modelId="{783F1AE3-F1AF-4FBA-8F79-3C78C350DA38}" type="presOf" srcId="{09B63BFB-302A-4348-B2AB-4DD7D301D920}" destId="{E7171285-8B05-444A-BD4E-315500EF1853}" srcOrd="0" destOrd="0" presId="urn:microsoft.com/office/officeart/2005/8/layout/gear1"/>
    <dgm:cxn modelId="{3380A2CC-DA7E-41CE-ABA7-F90EB959C57D}" type="presOf" srcId="{06AD99C5-14C6-46C9-A272-EB6EC566F8F2}" destId="{0AAC79D9-E66C-4728-ACD5-BC3F6F06616C}" srcOrd="0" destOrd="0" presId="urn:microsoft.com/office/officeart/2005/8/layout/gear1"/>
    <dgm:cxn modelId="{7CBC3C83-2D93-4A35-8A70-3039D9089C75}" type="presOf" srcId="{4F5D1E36-F9A2-4110-8D87-7147069CE8A4}" destId="{09F4FB34-6F5B-4932-8B4A-D103F6D02790}" srcOrd="0" destOrd="0" presId="urn:microsoft.com/office/officeart/2005/8/layout/gear1"/>
    <dgm:cxn modelId="{3700AC28-996D-416B-8123-6D01D97DD478}" type="presOf" srcId="{09B63BFB-302A-4348-B2AB-4DD7D301D920}" destId="{2DDE883E-4A09-4B2E-B3AB-E9066A3D6F7A}" srcOrd="1" destOrd="0" presId="urn:microsoft.com/office/officeart/2005/8/layout/gear1"/>
    <dgm:cxn modelId="{B026343A-89D3-412A-B2F9-78B9FB446909}" type="presOf" srcId="{75634140-B9A1-4111-8B64-F78F6D41DAC1}" destId="{671C1E61-0F92-4D04-8620-0D90B25D087E}" srcOrd="2" destOrd="0" presId="urn:microsoft.com/office/officeart/2005/8/layout/gear1"/>
    <dgm:cxn modelId="{349245DB-9055-4858-BEFB-073A283C75B7}" type="presOf" srcId="{75634140-B9A1-4111-8B64-F78F6D41DAC1}" destId="{9E933B16-B5E2-470E-8E37-1A97AD3FD76C}" srcOrd="0" destOrd="0" presId="urn:microsoft.com/office/officeart/2005/8/layout/gear1"/>
    <dgm:cxn modelId="{04ABB605-8918-46B1-873F-45E6CCACC09E}" type="presOf" srcId="{09B63BFB-302A-4348-B2AB-4DD7D301D920}" destId="{6B179BD1-50C8-43E3-A7CA-4433AE95A29D}" srcOrd="2" destOrd="0" presId="urn:microsoft.com/office/officeart/2005/8/layout/gear1"/>
    <dgm:cxn modelId="{CB563FC6-CFB7-4D6C-B8D9-22FEE43B48E4}" srcId="{563F5EF8-83CD-4BCA-81A2-C40D075A70D9}" destId="{75634140-B9A1-4111-8B64-F78F6D41DAC1}" srcOrd="0" destOrd="0" parTransId="{DC7B2BBA-10D8-4C62-AFCB-CE62F7FB8788}" sibTransId="{7AB0CFB4-B968-4E37-BB7C-6356EC81BCD3}"/>
    <dgm:cxn modelId="{519D9AF0-2AF6-4A07-9890-2CAA3FBF7560}" type="presParOf" srcId="{A87B92C0-E659-4626-BA65-8208829DBEA8}" destId="{9E933B16-B5E2-470E-8E37-1A97AD3FD76C}" srcOrd="0" destOrd="0" presId="urn:microsoft.com/office/officeart/2005/8/layout/gear1"/>
    <dgm:cxn modelId="{74A2A231-1329-4528-B540-426BEEE30E3E}" type="presParOf" srcId="{A87B92C0-E659-4626-BA65-8208829DBEA8}" destId="{92F58058-5AD6-44DF-BA49-4A980C12271F}" srcOrd="1" destOrd="0" presId="urn:microsoft.com/office/officeart/2005/8/layout/gear1"/>
    <dgm:cxn modelId="{71CD56D1-458C-45D5-800B-92CC7498B556}" type="presParOf" srcId="{A87B92C0-E659-4626-BA65-8208829DBEA8}" destId="{671C1E61-0F92-4D04-8620-0D90B25D087E}" srcOrd="2" destOrd="0" presId="urn:microsoft.com/office/officeart/2005/8/layout/gear1"/>
    <dgm:cxn modelId="{882132AA-6DD7-4BCE-9AF8-3EBA06ACB91D}" type="presParOf" srcId="{A87B92C0-E659-4626-BA65-8208829DBEA8}" destId="{09F4FB34-6F5B-4932-8B4A-D103F6D02790}" srcOrd="3" destOrd="0" presId="urn:microsoft.com/office/officeart/2005/8/layout/gear1"/>
    <dgm:cxn modelId="{F9624AAB-441F-4800-B8EB-76052EA8A148}" type="presParOf" srcId="{A87B92C0-E659-4626-BA65-8208829DBEA8}" destId="{1E62DBD3-152A-44B1-98DD-6A2BC918622E}" srcOrd="4" destOrd="0" presId="urn:microsoft.com/office/officeart/2005/8/layout/gear1"/>
    <dgm:cxn modelId="{FB73B1F7-1453-4E08-9EA8-0512E4BB5B31}" type="presParOf" srcId="{A87B92C0-E659-4626-BA65-8208829DBEA8}" destId="{8775DA75-BC09-4664-962B-B958B5A4382E}" srcOrd="5" destOrd="0" presId="urn:microsoft.com/office/officeart/2005/8/layout/gear1"/>
    <dgm:cxn modelId="{4B150E4D-7E2B-4970-9D96-9E4104C68D7D}" type="presParOf" srcId="{A87B92C0-E659-4626-BA65-8208829DBEA8}" destId="{E7171285-8B05-444A-BD4E-315500EF1853}" srcOrd="6" destOrd="0" presId="urn:microsoft.com/office/officeart/2005/8/layout/gear1"/>
    <dgm:cxn modelId="{C6D89B30-3834-4A61-8028-D5EADB1A4134}" type="presParOf" srcId="{A87B92C0-E659-4626-BA65-8208829DBEA8}" destId="{2DDE883E-4A09-4B2E-B3AB-E9066A3D6F7A}" srcOrd="7" destOrd="0" presId="urn:microsoft.com/office/officeart/2005/8/layout/gear1"/>
    <dgm:cxn modelId="{6636F739-1F15-4F39-8CD4-D51345DAD011}" type="presParOf" srcId="{A87B92C0-E659-4626-BA65-8208829DBEA8}" destId="{6B179BD1-50C8-43E3-A7CA-4433AE95A29D}" srcOrd="8" destOrd="0" presId="urn:microsoft.com/office/officeart/2005/8/layout/gear1"/>
    <dgm:cxn modelId="{7CFE1783-67AC-4D71-8CC2-E5F20CB6A0FB}" type="presParOf" srcId="{A87B92C0-E659-4626-BA65-8208829DBEA8}" destId="{2499A01A-60EB-4BFC-B79D-BF678AE249BC}" srcOrd="9" destOrd="0" presId="urn:microsoft.com/office/officeart/2005/8/layout/gear1"/>
    <dgm:cxn modelId="{6D80F2FB-46BB-45A6-A9BB-90B27DE05B12}" type="presParOf" srcId="{A87B92C0-E659-4626-BA65-8208829DBEA8}" destId="{6AFA7670-86F5-47F2-A009-67B61F47925C}" srcOrd="10" destOrd="0" presId="urn:microsoft.com/office/officeart/2005/8/layout/gear1"/>
    <dgm:cxn modelId="{A14C5129-E428-404E-8B16-473F0B49D7F5}" type="presParOf" srcId="{A87B92C0-E659-4626-BA65-8208829DBEA8}" destId="{0AAC79D9-E66C-4728-ACD5-BC3F6F06616C}" srcOrd="11" destOrd="0" presId="urn:microsoft.com/office/officeart/2005/8/layout/gear1"/>
    <dgm:cxn modelId="{86D65FA4-FE0C-49DC-86E8-3E1C7AE39A5E}" type="presParOf" srcId="{A87B92C0-E659-4626-BA65-8208829DBEA8}" destId="{DDBA5594-6C91-4FDE-BF1E-FB1E3261AD68}"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5BAC4E0-9652-4450-BCB4-C9846F9D1EEC}" type="doc">
      <dgm:prSet loTypeId="urn:microsoft.com/office/officeart/2005/8/layout/gear1" loCatId="process" qsTypeId="urn:microsoft.com/office/officeart/2005/8/quickstyle/simple1" qsCatId="simple" csTypeId="urn:microsoft.com/office/officeart/2005/8/colors/accent1_2" csCatId="accent1" phldr="1"/>
      <dgm:spPr/>
    </dgm:pt>
    <dgm:pt modelId="{42B10529-5BAB-4064-947B-45CE83728E4A}">
      <dgm:prSet phldrT="[Text]" custT="1"/>
      <dgm:spPr>
        <a:solidFill>
          <a:schemeClr val="tx1">
            <a:lumMod val="6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en-GB" sz="1200" dirty="0"/>
            <a:t>Workforce- Safe Staffing</a:t>
          </a:r>
        </a:p>
        <a:p>
          <a:r>
            <a:rPr lang="en-GB" sz="1200" dirty="0"/>
            <a:t>Health &amp; Wellbeing                            Hydration/ Nutrition</a:t>
          </a:r>
        </a:p>
        <a:p>
          <a:r>
            <a:rPr lang="en-GB" sz="1200" dirty="0"/>
            <a:t>Clinical &amp; Restorative Supervision  Induction CPD                               </a:t>
          </a:r>
        </a:p>
      </dgm:t>
    </dgm:pt>
    <dgm:pt modelId="{75403A29-7D8D-4ED5-A3AB-A215B4EDF3EF}" type="parTrans" cxnId="{7FB373A4-44C0-4E9D-819E-8AA601ED76D4}">
      <dgm:prSet/>
      <dgm:spPr/>
      <dgm:t>
        <a:bodyPr/>
        <a:lstStyle/>
        <a:p>
          <a:endParaRPr lang="en-GB"/>
        </a:p>
      </dgm:t>
    </dgm:pt>
    <dgm:pt modelId="{A916FE31-5DAB-49E3-8308-1A63F0B954EA}" type="sibTrans" cxnId="{7FB373A4-44C0-4E9D-819E-8AA601ED76D4}">
      <dgm:prSet/>
      <dgm:spPr>
        <a:noFill/>
        <a:scene3d>
          <a:camera prst="orthographicFront"/>
          <a:lightRig rig="threePt" dir="t"/>
        </a:scene3d>
        <a:sp3d>
          <a:bevelT prst="angle"/>
        </a:sp3d>
      </dgm:spPr>
      <dgm:t>
        <a:bodyPr/>
        <a:lstStyle/>
        <a:p>
          <a:endParaRPr lang="en-GB"/>
        </a:p>
      </dgm:t>
    </dgm:pt>
    <dgm:pt modelId="{D7667F3F-E2C0-4030-A0FF-3409B1BF3F75}">
      <dgm:prSet phldrT="[Text]"/>
      <dgm:spPr>
        <a:solidFill>
          <a:schemeClr val="accent2">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a:bevelT/>
        </a:sp3d>
      </dgm:spPr>
      <dgm:t>
        <a:bodyPr/>
        <a:lstStyle/>
        <a:p>
          <a:r>
            <a:rPr lang="en-GB" dirty="0"/>
            <a:t>Activity</a:t>
          </a:r>
        </a:p>
        <a:p>
          <a:r>
            <a:rPr lang="en-GB" dirty="0"/>
            <a:t>Casemix</a:t>
          </a:r>
        </a:p>
        <a:p>
          <a:r>
            <a:rPr lang="en-GB" dirty="0"/>
            <a:t>Transfers</a:t>
          </a:r>
        </a:p>
        <a:p>
          <a:r>
            <a:rPr lang="en-GB" dirty="0"/>
            <a:t>Ward Rounds</a:t>
          </a:r>
        </a:p>
        <a:p>
          <a:r>
            <a:rPr lang="en-GB" dirty="0"/>
            <a:t>Family Support</a:t>
          </a:r>
        </a:p>
        <a:p>
          <a:r>
            <a:rPr lang="en-GB" dirty="0"/>
            <a:t>Rehabilitation Needs</a:t>
          </a:r>
        </a:p>
      </dgm:t>
    </dgm:pt>
    <dgm:pt modelId="{726CDBFE-8D89-43A6-A9B8-BCE67E3EEE56}" type="parTrans" cxnId="{61F45683-00E0-4402-8B77-E5EC2C55DB78}">
      <dgm:prSet/>
      <dgm:spPr/>
      <dgm:t>
        <a:bodyPr/>
        <a:lstStyle/>
        <a:p>
          <a:endParaRPr lang="en-GB"/>
        </a:p>
      </dgm:t>
    </dgm:pt>
    <dgm:pt modelId="{A9F65A55-9B23-493D-A5A8-515C3E101ED1}" type="sibTrans" cxnId="{61F45683-00E0-4402-8B77-E5EC2C55DB78}">
      <dgm:prSet/>
      <dgm:spPr>
        <a:noFill/>
        <a:scene3d>
          <a:camera prst="orthographicFront"/>
          <a:lightRig rig="threePt" dir="t"/>
        </a:scene3d>
        <a:sp3d>
          <a:bevelT prst="angle"/>
        </a:sp3d>
      </dgm:spPr>
      <dgm:t>
        <a:bodyPr/>
        <a:lstStyle/>
        <a:p>
          <a:endParaRPr lang="en-GB"/>
        </a:p>
      </dgm:t>
    </dgm:pt>
    <dgm:pt modelId="{3F4CE776-4BFB-40CD-8263-84512FC33C11}">
      <dgm:prSet phldrT="[Text]" custT="1"/>
      <dgm:spPr>
        <a:solidFill>
          <a:schemeClr val="tx2">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prst="angle"/>
        </a:sp3d>
      </dgm:spPr>
      <dgm:t>
        <a:bodyPr/>
        <a:lstStyle/>
        <a:p>
          <a:r>
            <a:rPr lang="en-GB" sz="1200" dirty="0"/>
            <a:t>Environment</a:t>
          </a:r>
        </a:p>
        <a:p>
          <a:r>
            <a:rPr lang="en-GB" sz="1200" dirty="0"/>
            <a:t>Geographical location</a:t>
          </a:r>
        </a:p>
        <a:p>
          <a:r>
            <a:rPr lang="en-GB" sz="1200" dirty="0"/>
            <a:t>Isolation Rooms</a:t>
          </a:r>
        </a:p>
        <a:p>
          <a:r>
            <a:rPr lang="en-GB" sz="1200" dirty="0"/>
            <a:t>Side-rooms</a:t>
          </a:r>
        </a:p>
        <a:p>
          <a:r>
            <a:rPr lang="en-GB" sz="1200" dirty="0"/>
            <a:t>Supporting infrastructure</a:t>
          </a:r>
        </a:p>
        <a:p>
          <a:r>
            <a:rPr lang="en-GB" sz="1200" dirty="0"/>
            <a:t>Tertiary Centre</a:t>
          </a:r>
        </a:p>
      </dgm:t>
    </dgm:pt>
    <dgm:pt modelId="{B51DAC3F-E533-44D4-B626-731AF94C8817}" type="parTrans" cxnId="{D54A10DA-F39D-484C-86B2-8F2F415DC996}">
      <dgm:prSet/>
      <dgm:spPr/>
      <dgm:t>
        <a:bodyPr/>
        <a:lstStyle/>
        <a:p>
          <a:endParaRPr lang="en-GB"/>
        </a:p>
      </dgm:t>
    </dgm:pt>
    <dgm:pt modelId="{8C3791FC-C42D-4919-8539-C5A1A78AFCE7}" type="sibTrans" cxnId="{D54A10DA-F39D-484C-86B2-8F2F415DC996}">
      <dgm:prSet/>
      <dgm:spPr>
        <a:noFill/>
        <a:scene3d>
          <a:camera prst="orthographicFront"/>
          <a:lightRig rig="threePt" dir="t"/>
        </a:scene3d>
        <a:sp3d>
          <a:bevelT prst="angle"/>
        </a:sp3d>
      </dgm:spPr>
      <dgm:t>
        <a:bodyPr/>
        <a:lstStyle/>
        <a:p>
          <a:endParaRPr lang="en-GB"/>
        </a:p>
      </dgm:t>
    </dgm:pt>
    <dgm:pt modelId="{0ABE6B67-5D78-46D0-AA78-1CA53B454F9A}" type="pres">
      <dgm:prSet presAssocID="{C5BAC4E0-9652-4450-BCB4-C9846F9D1EEC}" presName="composite" presStyleCnt="0">
        <dgm:presLayoutVars>
          <dgm:chMax val="3"/>
          <dgm:animLvl val="lvl"/>
          <dgm:resizeHandles val="exact"/>
        </dgm:presLayoutVars>
      </dgm:prSet>
      <dgm:spPr/>
    </dgm:pt>
    <dgm:pt modelId="{2E3E2D5C-321C-4AD9-BE79-FC7C86EEFF7B}" type="pres">
      <dgm:prSet presAssocID="{42B10529-5BAB-4064-947B-45CE83728E4A}" presName="gear1" presStyleLbl="node1" presStyleIdx="0" presStyleCnt="3" custScaleX="84930" custScaleY="59940" custLinFactX="-58893" custLinFactNeighborX="-100000" custLinFactNeighborY="-93268">
        <dgm:presLayoutVars>
          <dgm:chMax val="1"/>
          <dgm:bulletEnabled val="1"/>
        </dgm:presLayoutVars>
      </dgm:prSet>
      <dgm:spPr/>
      <dgm:t>
        <a:bodyPr/>
        <a:lstStyle/>
        <a:p>
          <a:endParaRPr lang="en-GB"/>
        </a:p>
      </dgm:t>
    </dgm:pt>
    <dgm:pt modelId="{0FA7054B-0615-461F-A0E6-68DF99029DD7}" type="pres">
      <dgm:prSet presAssocID="{42B10529-5BAB-4064-947B-45CE83728E4A}" presName="gear1srcNode" presStyleLbl="node1" presStyleIdx="0" presStyleCnt="3"/>
      <dgm:spPr/>
      <dgm:t>
        <a:bodyPr/>
        <a:lstStyle/>
        <a:p>
          <a:endParaRPr lang="en-GB"/>
        </a:p>
      </dgm:t>
    </dgm:pt>
    <dgm:pt modelId="{93210221-472E-44A2-87D0-672D21606B0D}" type="pres">
      <dgm:prSet presAssocID="{42B10529-5BAB-4064-947B-45CE83728E4A}" presName="gear1dstNode" presStyleLbl="node1" presStyleIdx="0" presStyleCnt="3"/>
      <dgm:spPr/>
      <dgm:t>
        <a:bodyPr/>
        <a:lstStyle/>
        <a:p>
          <a:endParaRPr lang="en-GB"/>
        </a:p>
      </dgm:t>
    </dgm:pt>
    <dgm:pt modelId="{6176D492-FE22-467A-BFBA-BAD9CE112402}" type="pres">
      <dgm:prSet presAssocID="{3F4CE776-4BFB-40CD-8263-84512FC33C11}" presName="gear2" presStyleLbl="node1" presStyleIdx="1" presStyleCnt="3" custLinFactNeighborX="-36302" custLinFactNeighborY="47214">
        <dgm:presLayoutVars>
          <dgm:chMax val="1"/>
          <dgm:bulletEnabled val="1"/>
        </dgm:presLayoutVars>
      </dgm:prSet>
      <dgm:spPr/>
      <dgm:t>
        <a:bodyPr/>
        <a:lstStyle/>
        <a:p>
          <a:endParaRPr lang="en-GB"/>
        </a:p>
      </dgm:t>
    </dgm:pt>
    <dgm:pt modelId="{BDA7AD12-B56E-4A7B-9DE7-C372AB677ECB}" type="pres">
      <dgm:prSet presAssocID="{3F4CE776-4BFB-40CD-8263-84512FC33C11}" presName="gear2srcNode" presStyleLbl="node1" presStyleIdx="1" presStyleCnt="3"/>
      <dgm:spPr/>
      <dgm:t>
        <a:bodyPr/>
        <a:lstStyle/>
        <a:p>
          <a:endParaRPr lang="en-GB"/>
        </a:p>
      </dgm:t>
    </dgm:pt>
    <dgm:pt modelId="{CCF98A01-D9E1-4518-8409-88F71601F916}" type="pres">
      <dgm:prSet presAssocID="{3F4CE776-4BFB-40CD-8263-84512FC33C11}" presName="gear2dstNode" presStyleLbl="node1" presStyleIdx="1" presStyleCnt="3"/>
      <dgm:spPr/>
      <dgm:t>
        <a:bodyPr/>
        <a:lstStyle/>
        <a:p>
          <a:endParaRPr lang="en-GB"/>
        </a:p>
      </dgm:t>
    </dgm:pt>
    <dgm:pt modelId="{EA78D996-5292-4A42-BCB1-C669D1117499}" type="pres">
      <dgm:prSet presAssocID="{D7667F3F-E2C0-4030-A0FF-3409B1BF3F75}" presName="gear3" presStyleLbl="node1" presStyleIdx="2" presStyleCnt="3" custLinFactX="8156" custLinFactNeighborX="100000" custLinFactNeighborY="-21276"/>
      <dgm:spPr/>
      <dgm:t>
        <a:bodyPr/>
        <a:lstStyle/>
        <a:p>
          <a:endParaRPr lang="en-GB"/>
        </a:p>
      </dgm:t>
    </dgm:pt>
    <dgm:pt modelId="{BF37DE3A-A18F-4AD0-BC4F-325506D881C6}" type="pres">
      <dgm:prSet presAssocID="{D7667F3F-E2C0-4030-A0FF-3409B1BF3F75}" presName="gear3tx" presStyleLbl="node1" presStyleIdx="2" presStyleCnt="3">
        <dgm:presLayoutVars>
          <dgm:chMax val="1"/>
          <dgm:bulletEnabled val="1"/>
        </dgm:presLayoutVars>
      </dgm:prSet>
      <dgm:spPr/>
      <dgm:t>
        <a:bodyPr/>
        <a:lstStyle/>
        <a:p>
          <a:endParaRPr lang="en-GB"/>
        </a:p>
      </dgm:t>
    </dgm:pt>
    <dgm:pt modelId="{B9B0F8BB-9A3A-425F-B3E5-064D43AECB90}" type="pres">
      <dgm:prSet presAssocID="{D7667F3F-E2C0-4030-A0FF-3409B1BF3F75}" presName="gear3srcNode" presStyleLbl="node1" presStyleIdx="2" presStyleCnt="3"/>
      <dgm:spPr/>
      <dgm:t>
        <a:bodyPr/>
        <a:lstStyle/>
        <a:p>
          <a:endParaRPr lang="en-GB"/>
        </a:p>
      </dgm:t>
    </dgm:pt>
    <dgm:pt modelId="{9CD4DBE6-3EF6-4DC7-AEE9-91F915B5743E}" type="pres">
      <dgm:prSet presAssocID="{D7667F3F-E2C0-4030-A0FF-3409B1BF3F75}" presName="gear3dstNode" presStyleLbl="node1" presStyleIdx="2" presStyleCnt="3"/>
      <dgm:spPr/>
      <dgm:t>
        <a:bodyPr/>
        <a:lstStyle/>
        <a:p>
          <a:endParaRPr lang="en-GB"/>
        </a:p>
      </dgm:t>
    </dgm:pt>
    <dgm:pt modelId="{B8D6DBD3-8839-4D02-9760-DE0724C43CCB}" type="pres">
      <dgm:prSet presAssocID="{A916FE31-5DAB-49E3-8308-1A63F0B954EA}" presName="connector1" presStyleLbl="sibTrans2D1" presStyleIdx="0" presStyleCnt="3" custLinFactNeighborX="82818" custLinFactNeighborY="-8067"/>
      <dgm:spPr/>
      <dgm:t>
        <a:bodyPr/>
        <a:lstStyle/>
        <a:p>
          <a:endParaRPr lang="en-GB"/>
        </a:p>
      </dgm:t>
    </dgm:pt>
    <dgm:pt modelId="{D56FAD16-AAB4-43FA-B9A5-5E819D53E004}" type="pres">
      <dgm:prSet presAssocID="{8C3791FC-C42D-4919-8539-C5A1A78AFCE7}" presName="connector2" presStyleLbl="sibTrans2D1" presStyleIdx="1" presStyleCnt="3" custLinFactNeighborX="-26758" custLinFactNeighborY="21296"/>
      <dgm:spPr/>
      <dgm:t>
        <a:bodyPr/>
        <a:lstStyle/>
        <a:p>
          <a:endParaRPr lang="en-GB"/>
        </a:p>
      </dgm:t>
    </dgm:pt>
    <dgm:pt modelId="{4C05A7C3-3ABF-4432-B04C-4D7D723BF1F9}" type="pres">
      <dgm:prSet presAssocID="{A9F65A55-9B23-493D-A5A8-515C3E101ED1}" presName="connector3" presStyleLbl="sibTrans2D1" presStyleIdx="2" presStyleCnt="3" custAng="4652682" custScaleX="98259" custScaleY="97851" custLinFactNeighborX="94244" custLinFactNeighborY="-2042"/>
      <dgm:spPr/>
      <dgm:t>
        <a:bodyPr/>
        <a:lstStyle/>
        <a:p>
          <a:endParaRPr lang="en-GB"/>
        </a:p>
      </dgm:t>
    </dgm:pt>
  </dgm:ptLst>
  <dgm:cxnLst>
    <dgm:cxn modelId="{6C07BCE0-2A7D-4E00-B437-51F198EDC87F}" type="presOf" srcId="{C5BAC4E0-9652-4450-BCB4-C9846F9D1EEC}" destId="{0ABE6B67-5D78-46D0-AA78-1CA53B454F9A}" srcOrd="0" destOrd="0" presId="urn:microsoft.com/office/officeart/2005/8/layout/gear1"/>
    <dgm:cxn modelId="{EB38C6CD-9305-4C70-B15F-F3E77422BA35}" type="presOf" srcId="{42B10529-5BAB-4064-947B-45CE83728E4A}" destId="{2E3E2D5C-321C-4AD9-BE79-FC7C86EEFF7B}" srcOrd="0" destOrd="0" presId="urn:microsoft.com/office/officeart/2005/8/layout/gear1"/>
    <dgm:cxn modelId="{B1B51D41-F09D-4F60-BD6C-EC6AC2232FDB}" type="presOf" srcId="{D7667F3F-E2C0-4030-A0FF-3409B1BF3F75}" destId="{B9B0F8BB-9A3A-425F-B3E5-064D43AECB90}" srcOrd="2" destOrd="0" presId="urn:microsoft.com/office/officeart/2005/8/layout/gear1"/>
    <dgm:cxn modelId="{1227814E-17C0-48EA-834C-C49D18025516}" type="presOf" srcId="{A9F65A55-9B23-493D-A5A8-515C3E101ED1}" destId="{4C05A7C3-3ABF-4432-B04C-4D7D723BF1F9}" srcOrd="0" destOrd="0" presId="urn:microsoft.com/office/officeart/2005/8/layout/gear1"/>
    <dgm:cxn modelId="{23C6E0CE-7E10-48D7-8C69-E8E83DCE859E}" type="presOf" srcId="{3F4CE776-4BFB-40CD-8263-84512FC33C11}" destId="{CCF98A01-D9E1-4518-8409-88F71601F916}" srcOrd="2" destOrd="0" presId="urn:microsoft.com/office/officeart/2005/8/layout/gear1"/>
    <dgm:cxn modelId="{2BF187B5-300D-4815-93F3-51CB49D97091}" type="presOf" srcId="{D7667F3F-E2C0-4030-A0FF-3409B1BF3F75}" destId="{BF37DE3A-A18F-4AD0-BC4F-325506D881C6}" srcOrd="1" destOrd="0" presId="urn:microsoft.com/office/officeart/2005/8/layout/gear1"/>
    <dgm:cxn modelId="{2B60F47B-C13C-4476-A141-57F6E04CF431}" type="presOf" srcId="{8C3791FC-C42D-4919-8539-C5A1A78AFCE7}" destId="{D56FAD16-AAB4-43FA-B9A5-5E819D53E004}" srcOrd="0" destOrd="0" presId="urn:microsoft.com/office/officeart/2005/8/layout/gear1"/>
    <dgm:cxn modelId="{C3EA0F1D-B827-4C34-9DC6-E7ABE633D1CA}" type="presOf" srcId="{A916FE31-5DAB-49E3-8308-1A63F0B954EA}" destId="{B8D6DBD3-8839-4D02-9760-DE0724C43CCB}" srcOrd="0" destOrd="0" presId="urn:microsoft.com/office/officeart/2005/8/layout/gear1"/>
    <dgm:cxn modelId="{7FB373A4-44C0-4E9D-819E-8AA601ED76D4}" srcId="{C5BAC4E0-9652-4450-BCB4-C9846F9D1EEC}" destId="{42B10529-5BAB-4064-947B-45CE83728E4A}" srcOrd="0" destOrd="0" parTransId="{75403A29-7D8D-4ED5-A3AB-A215B4EDF3EF}" sibTransId="{A916FE31-5DAB-49E3-8308-1A63F0B954EA}"/>
    <dgm:cxn modelId="{FF4AAB04-7AD8-4553-963C-41E249E52C76}" type="presOf" srcId="{D7667F3F-E2C0-4030-A0FF-3409B1BF3F75}" destId="{EA78D996-5292-4A42-BCB1-C669D1117499}" srcOrd="0" destOrd="0" presId="urn:microsoft.com/office/officeart/2005/8/layout/gear1"/>
    <dgm:cxn modelId="{D54A10DA-F39D-484C-86B2-8F2F415DC996}" srcId="{C5BAC4E0-9652-4450-BCB4-C9846F9D1EEC}" destId="{3F4CE776-4BFB-40CD-8263-84512FC33C11}" srcOrd="1" destOrd="0" parTransId="{B51DAC3F-E533-44D4-B626-731AF94C8817}" sibTransId="{8C3791FC-C42D-4919-8539-C5A1A78AFCE7}"/>
    <dgm:cxn modelId="{EF5EA75A-968D-4A88-A2E4-6B830C6AA0C7}" type="presOf" srcId="{3F4CE776-4BFB-40CD-8263-84512FC33C11}" destId="{6176D492-FE22-467A-BFBA-BAD9CE112402}" srcOrd="0" destOrd="0" presId="urn:microsoft.com/office/officeart/2005/8/layout/gear1"/>
    <dgm:cxn modelId="{8F66BA12-67A1-4A51-BF7D-A62B52EEAB36}" type="presOf" srcId="{42B10529-5BAB-4064-947B-45CE83728E4A}" destId="{93210221-472E-44A2-87D0-672D21606B0D}" srcOrd="2" destOrd="0" presId="urn:microsoft.com/office/officeart/2005/8/layout/gear1"/>
    <dgm:cxn modelId="{EE8E7F71-704A-43A2-9120-29ADB405025C}" type="presOf" srcId="{42B10529-5BAB-4064-947B-45CE83728E4A}" destId="{0FA7054B-0615-461F-A0E6-68DF99029DD7}" srcOrd="1" destOrd="0" presId="urn:microsoft.com/office/officeart/2005/8/layout/gear1"/>
    <dgm:cxn modelId="{4394FEB3-11F3-4383-8E1B-8E5826B6793D}" type="presOf" srcId="{3F4CE776-4BFB-40CD-8263-84512FC33C11}" destId="{BDA7AD12-B56E-4A7B-9DE7-C372AB677ECB}" srcOrd="1" destOrd="0" presId="urn:microsoft.com/office/officeart/2005/8/layout/gear1"/>
    <dgm:cxn modelId="{CCE86DDC-9168-46BE-8D17-B9059C60BBD7}" type="presOf" srcId="{D7667F3F-E2C0-4030-A0FF-3409B1BF3F75}" destId="{9CD4DBE6-3EF6-4DC7-AEE9-91F915B5743E}" srcOrd="3" destOrd="0" presId="urn:microsoft.com/office/officeart/2005/8/layout/gear1"/>
    <dgm:cxn modelId="{61F45683-00E0-4402-8B77-E5EC2C55DB78}" srcId="{C5BAC4E0-9652-4450-BCB4-C9846F9D1EEC}" destId="{D7667F3F-E2C0-4030-A0FF-3409B1BF3F75}" srcOrd="2" destOrd="0" parTransId="{726CDBFE-8D89-43A6-A9B8-BCE67E3EEE56}" sibTransId="{A9F65A55-9B23-493D-A5A8-515C3E101ED1}"/>
    <dgm:cxn modelId="{B4B53BE6-7974-4C31-AF67-53C1E5782D15}" type="presParOf" srcId="{0ABE6B67-5D78-46D0-AA78-1CA53B454F9A}" destId="{2E3E2D5C-321C-4AD9-BE79-FC7C86EEFF7B}" srcOrd="0" destOrd="0" presId="urn:microsoft.com/office/officeart/2005/8/layout/gear1"/>
    <dgm:cxn modelId="{43195A59-1886-4BED-93D9-829D0A79E1A7}" type="presParOf" srcId="{0ABE6B67-5D78-46D0-AA78-1CA53B454F9A}" destId="{0FA7054B-0615-461F-A0E6-68DF99029DD7}" srcOrd="1" destOrd="0" presId="urn:microsoft.com/office/officeart/2005/8/layout/gear1"/>
    <dgm:cxn modelId="{0DABAD64-8C17-4EB5-A969-C97F1457E470}" type="presParOf" srcId="{0ABE6B67-5D78-46D0-AA78-1CA53B454F9A}" destId="{93210221-472E-44A2-87D0-672D21606B0D}" srcOrd="2" destOrd="0" presId="urn:microsoft.com/office/officeart/2005/8/layout/gear1"/>
    <dgm:cxn modelId="{D3BDAC91-A2B6-4502-9B67-BAA1F5745081}" type="presParOf" srcId="{0ABE6B67-5D78-46D0-AA78-1CA53B454F9A}" destId="{6176D492-FE22-467A-BFBA-BAD9CE112402}" srcOrd="3" destOrd="0" presId="urn:microsoft.com/office/officeart/2005/8/layout/gear1"/>
    <dgm:cxn modelId="{82A03FF3-421F-4DD9-8DD2-7A28D2EFCBFF}" type="presParOf" srcId="{0ABE6B67-5D78-46D0-AA78-1CA53B454F9A}" destId="{BDA7AD12-B56E-4A7B-9DE7-C372AB677ECB}" srcOrd="4" destOrd="0" presId="urn:microsoft.com/office/officeart/2005/8/layout/gear1"/>
    <dgm:cxn modelId="{0EC6FDB9-AA83-4AC2-8636-A170289C9C9B}" type="presParOf" srcId="{0ABE6B67-5D78-46D0-AA78-1CA53B454F9A}" destId="{CCF98A01-D9E1-4518-8409-88F71601F916}" srcOrd="5" destOrd="0" presId="urn:microsoft.com/office/officeart/2005/8/layout/gear1"/>
    <dgm:cxn modelId="{0726B977-A67A-4D0C-9873-1D6BAEC3DB23}" type="presParOf" srcId="{0ABE6B67-5D78-46D0-AA78-1CA53B454F9A}" destId="{EA78D996-5292-4A42-BCB1-C669D1117499}" srcOrd="6" destOrd="0" presId="urn:microsoft.com/office/officeart/2005/8/layout/gear1"/>
    <dgm:cxn modelId="{D4C86984-B897-4A06-A64E-32E52FAC5341}" type="presParOf" srcId="{0ABE6B67-5D78-46D0-AA78-1CA53B454F9A}" destId="{BF37DE3A-A18F-4AD0-BC4F-325506D881C6}" srcOrd="7" destOrd="0" presId="urn:microsoft.com/office/officeart/2005/8/layout/gear1"/>
    <dgm:cxn modelId="{2EBB6FCB-2A3F-4EE5-BBB6-10997383910C}" type="presParOf" srcId="{0ABE6B67-5D78-46D0-AA78-1CA53B454F9A}" destId="{B9B0F8BB-9A3A-425F-B3E5-064D43AECB90}" srcOrd="8" destOrd="0" presId="urn:microsoft.com/office/officeart/2005/8/layout/gear1"/>
    <dgm:cxn modelId="{5592BEE0-DCC5-4AB7-920B-58C8D164F8FB}" type="presParOf" srcId="{0ABE6B67-5D78-46D0-AA78-1CA53B454F9A}" destId="{9CD4DBE6-3EF6-4DC7-AEE9-91F915B5743E}" srcOrd="9" destOrd="0" presId="urn:microsoft.com/office/officeart/2005/8/layout/gear1"/>
    <dgm:cxn modelId="{518D0B15-A16A-4FF4-A681-28111FC09CA9}" type="presParOf" srcId="{0ABE6B67-5D78-46D0-AA78-1CA53B454F9A}" destId="{B8D6DBD3-8839-4D02-9760-DE0724C43CCB}" srcOrd="10" destOrd="0" presId="urn:microsoft.com/office/officeart/2005/8/layout/gear1"/>
    <dgm:cxn modelId="{F51CC4E2-4CD5-4FF8-92EF-FDB742EB595F}" type="presParOf" srcId="{0ABE6B67-5D78-46D0-AA78-1CA53B454F9A}" destId="{D56FAD16-AAB4-43FA-B9A5-5E819D53E004}" srcOrd="11" destOrd="0" presId="urn:microsoft.com/office/officeart/2005/8/layout/gear1"/>
    <dgm:cxn modelId="{31D76CBF-B0DD-4D8F-BC88-8D160645514B}" type="presParOf" srcId="{0ABE6B67-5D78-46D0-AA78-1CA53B454F9A}" destId="{4C05A7C3-3ABF-4432-B04C-4D7D723BF1F9}" srcOrd="12" destOrd="0" presId="urn:microsoft.com/office/officeart/2005/8/layout/gear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2E65D92-BC5A-42C9-87A7-1ABBA11FF796}" type="doc">
      <dgm:prSet loTypeId="urn:microsoft.com/office/officeart/2005/8/layout/gear1" loCatId="process" qsTypeId="urn:microsoft.com/office/officeart/2005/8/quickstyle/3d1" qsCatId="3D" csTypeId="urn:microsoft.com/office/officeart/2005/8/colors/colorful5" csCatId="colorful" phldr="1"/>
      <dgm:spPr/>
    </dgm:pt>
    <dgm:pt modelId="{4C023AA7-B228-4EA6-88FF-F105B628591F}">
      <dgm:prSet phldrT="[Text]"/>
      <dgm:spPr/>
      <dgm:t>
        <a:bodyPr/>
        <a:lstStyle/>
        <a:p>
          <a:r>
            <a:rPr lang="en-GB" dirty="0"/>
            <a:t>Excellence</a:t>
          </a:r>
        </a:p>
      </dgm:t>
    </dgm:pt>
    <dgm:pt modelId="{018E080C-DEB4-424C-8956-CA77563BC44D}" type="parTrans" cxnId="{2C7487D0-6232-4143-A94E-66F183957DC5}">
      <dgm:prSet/>
      <dgm:spPr/>
      <dgm:t>
        <a:bodyPr/>
        <a:lstStyle/>
        <a:p>
          <a:endParaRPr lang="en-GB"/>
        </a:p>
      </dgm:t>
    </dgm:pt>
    <dgm:pt modelId="{6A1F499A-561B-450D-A64C-E611499494A3}" type="sibTrans" cxnId="{2C7487D0-6232-4143-A94E-66F183957DC5}">
      <dgm:prSet/>
      <dgm:spPr/>
      <dgm:t>
        <a:bodyPr/>
        <a:lstStyle/>
        <a:p>
          <a:endParaRPr lang="en-GB"/>
        </a:p>
      </dgm:t>
    </dgm:pt>
    <dgm:pt modelId="{0AA614E6-D7DF-4662-ACEA-9DC9A04B2775}">
      <dgm:prSet phldrT="[Text]" custT="1"/>
      <dgm:spPr/>
      <dgm:t>
        <a:bodyPr/>
        <a:lstStyle/>
        <a:p>
          <a:endParaRPr lang="en-GB"/>
        </a:p>
      </dgm:t>
    </dgm:pt>
    <dgm:pt modelId="{DE17EFFC-1951-4E25-8923-A083F600956C}" type="parTrans" cxnId="{211137B1-CBA5-4F79-841F-0536A087E7A7}">
      <dgm:prSet/>
      <dgm:spPr/>
      <dgm:t>
        <a:bodyPr/>
        <a:lstStyle/>
        <a:p>
          <a:endParaRPr lang="en-GB"/>
        </a:p>
      </dgm:t>
    </dgm:pt>
    <dgm:pt modelId="{662B6489-9319-4249-B721-99FA338C5839}" type="sibTrans" cxnId="{211137B1-CBA5-4F79-841F-0536A087E7A7}">
      <dgm:prSet/>
      <dgm:spPr/>
      <dgm:t>
        <a:bodyPr/>
        <a:lstStyle/>
        <a:p>
          <a:endParaRPr lang="en-GB"/>
        </a:p>
      </dgm:t>
    </dgm:pt>
    <dgm:pt modelId="{8179612A-D09F-4FF9-BF54-F56731572CBA}">
      <dgm:prSet phldrT="[Text]"/>
      <dgm:spPr/>
      <dgm:t>
        <a:bodyPr/>
        <a:lstStyle/>
        <a:p>
          <a:r>
            <a:rPr lang="en-GB" dirty="0"/>
            <a:t>Safety</a:t>
          </a:r>
        </a:p>
      </dgm:t>
    </dgm:pt>
    <dgm:pt modelId="{6FB38567-6C2B-48B4-936E-048C58E50A8C}" type="parTrans" cxnId="{690B0F92-7606-401E-96BF-969360B1BDB3}">
      <dgm:prSet/>
      <dgm:spPr/>
      <dgm:t>
        <a:bodyPr/>
        <a:lstStyle/>
        <a:p>
          <a:endParaRPr lang="en-GB"/>
        </a:p>
      </dgm:t>
    </dgm:pt>
    <dgm:pt modelId="{8C2726E5-DC52-4B2C-BF92-A94E20A4BB0F}" type="sibTrans" cxnId="{690B0F92-7606-401E-96BF-969360B1BDB3}">
      <dgm:prSet/>
      <dgm:spPr/>
      <dgm:t>
        <a:bodyPr/>
        <a:lstStyle/>
        <a:p>
          <a:endParaRPr lang="en-GB"/>
        </a:p>
      </dgm:t>
    </dgm:pt>
    <dgm:pt modelId="{37137301-7141-426D-B81C-62004C1463F2}">
      <dgm:prSet phldrT="[Text]"/>
      <dgm:spPr/>
      <dgm:t>
        <a:bodyPr/>
        <a:lstStyle/>
        <a:p>
          <a:endParaRPr lang="en-GB"/>
        </a:p>
      </dgm:t>
    </dgm:pt>
    <dgm:pt modelId="{7F674283-2A4A-4EF5-B023-D44C1A13AE04}" type="parTrans" cxnId="{06C53C1A-0FC0-4C95-B417-EAD39BEC4CB8}">
      <dgm:prSet/>
      <dgm:spPr/>
      <dgm:t>
        <a:bodyPr/>
        <a:lstStyle/>
        <a:p>
          <a:endParaRPr lang="en-GB"/>
        </a:p>
      </dgm:t>
    </dgm:pt>
    <dgm:pt modelId="{0D8450DC-6077-4EEC-98AD-5BC8C1B26E37}" type="sibTrans" cxnId="{06C53C1A-0FC0-4C95-B417-EAD39BEC4CB8}">
      <dgm:prSet/>
      <dgm:spPr/>
      <dgm:t>
        <a:bodyPr/>
        <a:lstStyle/>
        <a:p>
          <a:endParaRPr lang="en-GB"/>
        </a:p>
      </dgm:t>
    </dgm:pt>
    <dgm:pt modelId="{F80C2CBF-88A8-47C6-876D-3049EE615038}">
      <dgm:prSet phldrT="[Text]"/>
      <dgm:spPr/>
      <dgm:t>
        <a:bodyPr/>
        <a:lstStyle/>
        <a:p>
          <a:endParaRPr lang="en-GB"/>
        </a:p>
      </dgm:t>
    </dgm:pt>
    <dgm:pt modelId="{91B9CFF4-63A0-42CD-B644-6392C448551A}" type="parTrans" cxnId="{860C5A75-B901-4C17-9D06-8C01B7A12785}">
      <dgm:prSet/>
      <dgm:spPr/>
      <dgm:t>
        <a:bodyPr/>
        <a:lstStyle/>
        <a:p>
          <a:endParaRPr lang="en-GB"/>
        </a:p>
      </dgm:t>
    </dgm:pt>
    <dgm:pt modelId="{8C28D4EE-F0F8-4F56-8B86-B10CB82A233E}" type="sibTrans" cxnId="{860C5A75-B901-4C17-9D06-8C01B7A12785}">
      <dgm:prSet/>
      <dgm:spPr/>
      <dgm:t>
        <a:bodyPr/>
        <a:lstStyle/>
        <a:p>
          <a:endParaRPr lang="en-GB"/>
        </a:p>
      </dgm:t>
    </dgm:pt>
    <dgm:pt modelId="{5046AD17-4360-4C29-9754-8D994DA8EA9C}">
      <dgm:prSet phldrT="[Text]"/>
      <dgm:spPr/>
      <dgm:t>
        <a:bodyPr/>
        <a:lstStyle/>
        <a:p>
          <a:endParaRPr lang="en-GB"/>
        </a:p>
      </dgm:t>
    </dgm:pt>
    <dgm:pt modelId="{377E222A-3066-4EBB-B4C6-D8D3259B262C}" type="parTrans" cxnId="{561E305C-C210-4117-8F8E-3B0407AD76B8}">
      <dgm:prSet/>
      <dgm:spPr/>
      <dgm:t>
        <a:bodyPr/>
        <a:lstStyle/>
        <a:p>
          <a:endParaRPr lang="en-GB"/>
        </a:p>
      </dgm:t>
    </dgm:pt>
    <dgm:pt modelId="{4DA19A50-3398-44B0-A309-6D71FABBA2AC}" type="sibTrans" cxnId="{561E305C-C210-4117-8F8E-3B0407AD76B8}">
      <dgm:prSet/>
      <dgm:spPr/>
      <dgm:t>
        <a:bodyPr/>
        <a:lstStyle/>
        <a:p>
          <a:endParaRPr lang="en-GB"/>
        </a:p>
      </dgm:t>
    </dgm:pt>
    <dgm:pt modelId="{99A89D54-6260-4F7F-837B-54F0F2518010}">
      <dgm:prSet phldrT="[Text]"/>
      <dgm:spPr/>
      <dgm:t>
        <a:bodyPr/>
        <a:lstStyle/>
        <a:p>
          <a:r>
            <a:rPr lang="en-GB" dirty="0"/>
            <a:t>Quality Improvement</a:t>
          </a:r>
        </a:p>
      </dgm:t>
    </dgm:pt>
    <dgm:pt modelId="{A636B50F-E86A-4DFB-9CE2-7F7093F2A461}" type="parTrans" cxnId="{A5B4CB79-F934-40BC-A61A-DD5ECFF86FEC}">
      <dgm:prSet/>
      <dgm:spPr/>
      <dgm:t>
        <a:bodyPr/>
        <a:lstStyle/>
        <a:p>
          <a:endParaRPr lang="en-GB"/>
        </a:p>
      </dgm:t>
    </dgm:pt>
    <dgm:pt modelId="{864FE49E-CE76-4CDC-8010-D9532A2A7571}" type="sibTrans" cxnId="{A5B4CB79-F934-40BC-A61A-DD5ECFF86FEC}">
      <dgm:prSet/>
      <dgm:spPr/>
      <dgm:t>
        <a:bodyPr/>
        <a:lstStyle/>
        <a:p>
          <a:endParaRPr lang="en-GB"/>
        </a:p>
      </dgm:t>
    </dgm:pt>
    <dgm:pt modelId="{4605DE69-5A64-4B54-9503-5640C1D57818}" type="pres">
      <dgm:prSet presAssocID="{92E65D92-BC5A-42C9-87A7-1ABBA11FF796}" presName="composite" presStyleCnt="0">
        <dgm:presLayoutVars>
          <dgm:chMax val="3"/>
          <dgm:animLvl val="lvl"/>
          <dgm:resizeHandles val="exact"/>
        </dgm:presLayoutVars>
      </dgm:prSet>
      <dgm:spPr/>
    </dgm:pt>
    <dgm:pt modelId="{F82B129B-0C2A-4DF8-9B55-4CA60E1EE53A}" type="pres">
      <dgm:prSet presAssocID="{4C023AA7-B228-4EA6-88FF-F105B628591F}" presName="gear1" presStyleLbl="node1" presStyleIdx="0" presStyleCnt="3">
        <dgm:presLayoutVars>
          <dgm:chMax val="1"/>
          <dgm:bulletEnabled val="1"/>
        </dgm:presLayoutVars>
      </dgm:prSet>
      <dgm:spPr/>
      <dgm:t>
        <a:bodyPr/>
        <a:lstStyle/>
        <a:p>
          <a:endParaRPr lang="en-GB"/>
        </a:p>
      </dgm:t>
    </dgm:pt>
    <dgm:pt modelId="{33ED8BAA-6053-47D2-BA29-E51BFB0494BF}" type="pres">
      <dgm:prSet presAssocID="{4C023AA7-B228-4EA6-88FF-F105B628591F}" presName="gear1srcNode" presStyleLbl="node1" presStyleIdx="0" presStyleCnt="3"/>
      <dgm:spPr/>
      <dgm:t>
        <a:bodyPr/>
        <a:lstStyle/>
        <a:p>
          <a:endParaRPr lang="en-GB"/>
        </a:p>
      </dgm:t>
    </dgm:pt>
    <dgm:pt modelId="{FF4D1CA8-66B4-49F3-9EC2-8BC288F457EE}" type="pres">
      <dgm:prSet presAssocID="{4C023AA7-B228-4EA6-88FF-F105B628591F}" presName="gear1dstNode" presStyleLbl="node1" presStyleIdx="0" presStyleCnt="3"/>
      <dgm:spPr/>
      <dgm:t>
        <a:bodyPr/>
        <a:lstStyle/>
        <a:p>
          <a:endParaRPr lang="en-GB"/>
        </a:p>
      </dgm:t>
    </dgm:pt>
    <dgm:pt modelId="{E8A77006-959D-457A-96A3-493B94F73F66}" type="pres">
      <dgm:prSet presAssocID="{99A89D54-6260-4F7F-837B-54F0F2518010}" presName="gear2" presStyleLbl="node1" presStyleIdx="1" presStyleCnt="3">
        <dgm:presLayoutVars>
          <dgm:chMax val="1"/>
          <dgm:bulletEnabled val="1"/>
        </dgm:presLayoutVars>
      </dgm:prSet>
      <dgm:spPr/>
      <dgm:t>
        <a:bodyPr/>
        <a:lstStyle/>
        <a:p>
          <a:endParaRPr lang="en-GB"/>
        </a:p>
      </dgm:t>
    </dgm:pt>
    <dgm:pt modelId="{7649D39A-8DA3-4D5C-9ADB-AF8B5C7F58E9}" type="pres">
      <dgm:prSet presAssocID="{99A89D54-6260-4F7F-837B-54F0F2518010}" presName="gear2srcNode" presStyleLbl="node1" presStyleIdx="1" presStyleCnt="3"/>
      <dgm:spPr/>
      <dgm:t>
        <a:bodyPr/>
        <a:lstStyle/>
        <a:p>
          <a:endParaRPr lang="en-GB"/>
        </a:p>
      </dgm:t>
    </dgm:pt>
    <dgm:pt modelId="{ED63B33F-FFAC-49F8-B085-B038D8B61136}" type="pres">
      <dgm:prSet presAssocID="{99A89D54-6260-4F7F-837B-54F0F2518010}" presName="gear2dstNode" presStyleLbl="node1" presStyleIdx="1" presStyleCnt="3"/>
      <dgm:spPr/>
      <dgm:t>
        <a:bodyPr/>
        <a:lstStyle/>
        <a:p>
          <a:endParaRPr lang="en-GB"/>
        </a:p>
      </dgm:t>
    </dgm:pt>
    <dgm:pt modelId="{B2B99570-4432-4C61-B452-06DCA25C4492}" type="pres">
      <dgm:prSet presAssocID="{8179612A-D09F-4FF9-BF54-F56731572CBA}" presName="gear3" presStyleLbl="node1" presStyleIdx="2" presStyleCnt="3"/>
      <dgm:spPr/>
      <dgm:t>
        <a:bodyPr/>
        <a:lstStyle/>
        <a:p>
          <a:endParaRPr lang="en-GB"/>
        </a:p>
      </dgm:t>
    </dgm:pt>
    <dgm:pt modelId="{D4A63568-0B1E-4F9B-9891-D421C42923BD}" type="pres">
      <dgm:prSet presAssocID="{8179612A-D09F-4FF9-BF54-F56731572CBA}" presName="gear3tx" presStyleLbl="node1" presStyleIdx="2" presStyleCnt="3">
        <dgm:presLayoutVars>
          <dgm:chMax val="1"/>
          <dgm:bulletEnabled val="1"/>
        </dgm:presLayoutVars>
      </dgm:prSet>
      <dgm:spPr/>
      <dgm:t>
        <a:bodyPr/>
        <a:lstStyle/>
        <a:p>
          <a:endParaRPr lang="en-GB"/>
        </a:p>
      </dgm:t>
    </dgm:pt>
    <dgm:pt modelId="{9E1A732E-23F3-40C7-BAE3-56D5585F0BCC}" type="pres">
      <dgm:prSet presAssocID="{8179612A-D09F-4FF9-BF54-F56731572CBA}" presName="gear3srcNode" presStyleLbl="node1" presStyleIdx="2" presStyleCnt="3"/>
      <dgm:spPr/>
      <dgm:t>
        <a:bodyPr/>
        <a:lstStyle/>
        <a:p>
          <a:endParaRPr lang="en-GB"/>
        </a:p>
      </dgm:t>
    </dgm:pt>
    <dgm:pt modelId="{A80CE5A9-3EDC-47AE-BBC7-8ADDB3A78601}" type="pres">
      <dgm:prSet presAssocID="{8179612A-D09F-4FF9-BF54-F56731572CBA}" presName="gear3dstNode" presStyleLbl="node1" presStyleIdx="2" presStyleCnt="3"/>
      <dgm:spPr/>
      <dgm:t>
        <a:bodyPr/>
        <a:lstStyle/>
        <a:p>
          <a:endParaRPr lang="en-GB"/>
        </a:p>
      </dgm:t>
    </dgm:pt>
    <dgm:pt modelId="{FF14E2AA-3525-4D4D-B940-ED105F2374A3}" type="pres">
      <dgm:prSet presAssocID="{6A1F499A-561B-450D-A64C-E611499494A3}" presName="connector1" presStyleLbl="sibTrans2D1" presStyleIdx="0" presStyleCnt="3"/>
      <dgm:spPr/>
      <dgm:t>
        <a:bodyPr/>
        <a:lstStyle/>
        <a:p>
          <a:endParaRPr lang="en-GB"/>
        </a:p>
      </dgm:t>
    </dgm:pt>
    <dgm:pt modelId="{ADADD149-CC25-425A-9974-2018464CE074}" type="pres">
      <dgm:prSet presAssocID="{864FE49E-CE76-4CDC-8010-D9532A2A7571}" presName="connector2" presStyleLbl="sibTrans2D1" presStyleIdx="1" presStyleCnt="3"/>
      <dgm:spPr/>
      <dgm:t>
        <a:bodyPr/>
        <a:lstStyle/>
        <a:p>
          <a:endParaRPr lang="en-GB"/>
        </a:p>
      </dgm:t>
    </dgm:pt>
    <dgm:pt modelId="{7A25B72E-DE4D-482D-932F-AE10713DBFF9}" type="pres">
      <dgm:prSet presAssocID="{8C2726E5-DC52-4B2C-BF92-A94E20A4BB0F}" presName="connector3" presStyleLbl="sibTrans2D1" presStyleIdx="2" presStyleCnt="3"/>
      <dgm:spPr/>
      <dgm:t>
        <a:bodyPr/>
        <a:lstStyle/>
        <a:p>
          <a:endParaRPr lang="en-GB"/>
        </a:p>
      </dgm:t>
    </dgm:pt>
  </dgm:ptLst>
  <dgm:cxnLst>
    <dgm:cxn modelId="{211137B1-CBA5-4F79-841F-0536A087E7A7}" srcId="{92E65D92-BC5A-42C9-87A7-1ABBA11FF796}" destId="{0AA614E6-D7DF-4662-ACEA-9DC9A04B2775}" srcOrd="6" destOrd="0" parTransId="{DE17EFFC-1951-4E25-8923-A083F600956C}" sibTransId="{662B6489-9319-4249-B721-99FA338C5839}"/>
    <dgm:cxn modelId="{2EDDDB8A-A671-40F2-B03A-3D1321F8E3D9}" type="presOf" srcId="{4C023AA7-B228-4EA6-88FF-F105B628591F}" destId="{F82B129B-0C2A-4DF8-9B55-4CA60E1EE53A}" srcOrd="0" destOrd="0" presId="urn:microsoft.com/office/officeart/2005/8/layout/gear1"/>
    <dgm:cxn modelId="{06C53C1A-0FC0-4C95-B417-EAD39BEC4CB8}" srcId="{92E65D92-BC5A-42C9-87A7-1ABBA11FF796}" destId="{37137301-7141-426D-B81C-62004C1463F2}" srcOrd="3" destOrd="0" parTransId="{7F674283-2A4A-4EF5-B023-D44C1A13AE04}" sibTransId="{0D8450DC-6077-4EEC-98AD-5BC8C1B26E37}"/>
    <dgm:cxn modelId="{98E2A581-3456-4FC4-8035-6087EF118F16}" type="presOf" srcId="{8179612A-D09F-4FF9-BF54-F56731572CBA}" destId="{B2B99570-4432-4C61-B452-06DCA25C4492}" srcOrd="0" destOrd="0" presId="urn:microsoft.com/office/officeart/2005/8/layout/gear1"/>
    <dgm:cxn modelId="{2C7487D0-6232-4143-A94E-66F183957DC5}" srcId="{92E65D92-BC5A-42C9-87A7-1ABBA11FF796}" destId="{4C023AA7-B228-4EA6-88FF-F105B628591F}" srcOrd="0" destOrd="0" parTransId="{018E080C-DEB4-424C-8956-CA77563BC44D}" sibTransId="{6A1F499A-561B-450D-A64C-E611499494A3}"/>
    <dgm:cxn modelId="{690B0F92-7606-401E-96BF-969360B1BDB3}" srcId="{92E65D92-BC5A-42C9-87A7-1ABBA11FF796}" destId="{8179612A-D09F-4FF9-BF54-F56731572CBA}" srcOrd="2" destOrd="0" parTransId="{6FB38567-6C2B-48B4-936E-048C58E50A8C}" sibTransId="{8C2726E5-DC52-4B2C-BF92-A94E20A4BB0F}"/>
    <dgm:cxn modelId="{3F271794-A583-4B52-9D99-57FC7B75A7D6}" type="presOf" srcId="{8179612A-D09F-4FF9-BF54-F56731572CBA}" destId="{A80CE5A9-3EDC-47AE-BBC7-8ADDB3A78601}" srcOrd="3" destOrd="0" presId="urn:microsoft.com/office/officeart/2005/8/layout/gear1"/>
    <dgm:cxn modelId="{BBC50D3B-FEC0-49C1-903E-DF7BA70F3C3C}" type="presOf" srcId="{8C2726E5-DC52-4B2C-BF92-A94E20A4BB0F}" destId="{7A25B72E-DE4D-482D-932F-AE10713DBFF9}" srcOrd="0" destOrd="0" presId="urn:microsoft.com/office/officeart/2005/8/layout/gear1"/>
    <dgm:cxn modelId="{AFA1842D-44BB-4472-BFF1-1E6883D86A67}" type="presOf" srcId="{99A89D54-6260-4F7F-837B-54F0F2518010}" destId="{7649D39A-8DA3-4D5C-9ADB-AF8B5C7F58E9}" srcOrd="1" destOrd="0" presId="urn:microsoft.com/office/officeart/2005/8/layout/gear1"/>
    <dgm:cxn modelId="{A5B4CB79-F934-40BC-A61A-DD5ECFF86FEC}" srcId="{92E65D92-BC5A-42C9-87A7-1ABBA11FF796}" destId="{99A89D54-6260-4F7F-837B-54F0F2518010}" srcOrd="1" destOrd="0" parTransId="{A636B50F-E86A-4DFB-9CE2-7F7093F2A461}" sibTransId="{864FE49E-CE76-4CDC-8010-D9532A2A7571}"/>
    <dgm:cxn modelId="{254A3F66-C628-41B7-9D4B-4C6A8EAD0052}" type="presOf" srcId="{4C023AA7-B228-4EA6-88FF-F105B628591F}" destId="{33ED8BAA-6053-47D2-BA29-E51BFB0494BF}" srcOrd="1" destOrd="0" presId="urn:microsoft.com/office/officeart/2005/8/layout/gear1"/>
    <dgm:cxn modelId="{E0D4A07C-24DD-4AC8-98A3-639C28ADC25F}" type="presOf" srcId="{6A1F499A-561B-450D-A64C-E611499494A3}" destId="{FF14E2AA-3525-4D4D-B940-ED105F2374A3}" srcOrd="0" destOrd="0" presId="urn:microsoft.com/office/officeart/2005/8/layout/gear1"/>
    <dgm:cxn modelId="{44215960-CF6C-48B2-8162-16A118F32130}" type="presOf" srcId="{8179612A-D09F-4FF9-BF54-F56731572CBA}" destId="{9E1A732E-23F3-40C7-BAE3-56D5585F0BCC}" srcOrd="2" destOrd="0" presId="urn:microsoft.com/office/officeart/2005/8/layout/gear1"/>
    <dgm:cxn modelId="{F5E3995C-E708-461E-B36F-E80F99206EB5}" type="presOf" srcId="{99A89D54-6260-4F7F-837B-54F0F2518010}" destId="{ED63B33F-FFAC-49F8-B085-B038D8B61136}" srcOrd="2" destOrd="0" presId="urn:microsoft.com/office/officeart/2005/8/layout/gear1"/>
    <dgm:cxn modelId="{CCE4F197-7824-4287-A352-5DE27389D133}" type="presOf" srcId="{8179612A-D09F-4FF9-BF54-F56731572CBA}" destId="{D4A63568-0B1E-4F9B-9891-D421C42923BD}" srcOrd="1" destOrd="0" presId="urn:microsoft.com/office/officeart/2005/8/layout/gear1"/>
    <dgm:cxn modelId="{4896DD64-20ED-40BC-B2B5-94648B553EE1}" type="presOf" srcId="{4C023AA7-B228-4EA6-88FF-F105B628591F}" destId="{FF4D1CA8-66B4-49F3-9EC2-8BC288F457EE}" srcOrd="2" destOrd="0" presId="urn:microsoft.com/office/officeart/2005/8/layout/gear1"/>
    <dgm:cxn modelId="{51F62CFD-A982-4E69-810B-13826EC4B6E9}" type="presOf" srcId="{864FE49E-CE76-4CDC-8010-D9532A2A7571}" destId="{ADADD149-CC25-425A-9974-2018464CE074}" srcOrd="0" destOrd="0" presId="urn:microsoft.com/office/officeart/2005/8/layout/gear1"/>
    <dgm:cxn modelId="{561E305C-C210-4117-8F8E-3B0407AD76B8}" srcId="{92E65D92-BC5A-42C9-87A7-1ABBA11FF796}" destId="{5046AD17-4360-4C29-9754-8D994DA8EA9C}" srcOrd="5" destOrd="0" parTransId="{377E222A-3066-4EBB-B4C6-D8D3259B262C}" sibTransId="{4DA19A50-3398-44B0-A309-6D71FABBA2AC}"/>
    <dgm:cxn modelId="{1AD629C4-D00A-4409-B39A-2DCB54309116}" type="presOf" srcId="{99A89D54-6260-4F7F-837B-54F0F2518010}" destId="{E8A77006-959D-457A-96A3-493B94F73F66}" srcOrd="0" destOrd="0" presId="urn:microsoft.com/office/officeart/2005/8/layout/gear1"/>
    <dgm:cxn modelId="{860C5A75-B901-4C17-9D06-8C01B7A12785}" srcId="{92E65D92-BC5A-42C9-87A7-1ABBA11FF796}" destId="{F80C2CBF-88A8-47C6-876D-3049EE615038}" srcOrd="4" destOrd="0" parTransId="{91B9CFF4-63A0-42CD-B644-6392C448551A}" sibTransId="{8C28D4EE-F0F8-4F56-8B86-B10CB82A233E}"/>
    <dgm:cxn modelId="{CA4E45EB-6EB8-4489-879A-02E093DBFAB7}" type="presOf" srcId="{92E65D92-BC5A-42C9-87A7-1ABBA11FF796}" destId="{4605DE69-5A64-4B54-9503-5640C1D57818}" srcOrd="0" destOrd="0" presId="urn:microsoft.com/office/officeart/2005/8/layout/gear1"/>
    <dgm:cxn modelId="{49AE8999-A994-4D42-A63D-84360E6A61DC}" type="presParOf" srcId="{4605DE69-5A64-4B54-9503-5640C1D57818}" destId="{F82B129B-0C2A-4DF8-9B55-4CA60E1EE53A}" srcOrd="0" destOrd="0" presId="urn:microsoft.com/office/officeart/2005/8/layout/gear1"/>
    <dgm:cxn modelId="{9046D7B3-07A2-43DF-BF2C-B4DE6D1C43A3}" type="presParOf" srcId="{4605DE69-5A64-4B54-9503-5640C1D57818}" destId="{33ED8BAA-6053-47D2-BA29-E51BFB0494BF}" srcOrd="1" destOrd="0" presId="urn:microsoft.com/office/officeart/2005/8/layout/gear1"/>
    <dgm:cxn modelId="{4032D0A4-CB51-41D0-8D4C-878B1B4ED793}" type="presParOf" srcId="{4605DE69-5A64-4B54-9503-5640C1D57818}" destId="{FF4D1CA8-66B4-49F3-9EC2-8BC288F457EE}" srcOrd="2" destOrd="0" presId="urn:microsoft.com/office/officeart/2005/8/layout/gear1"/>
    <dgm:cxn modelId="{954A2D64-515E-4D52-B662-9DA294F74BFF}" type="presParOf" srcId="{4605DE69-5A64-4B54-9503-5640C1D57818}" destId="{E8A77006-959D-457A-96A3-493B94F73F66}" srcOrd="3" destOrd="0" presId="urn:microsoft.com/office/officeart/2005/8/layout/gear1"/>
    <dgm:cxn modelId="{18A97158-4FB8-49B4-9F2F-9DB7CE9F00ED}" type="presParOf" srcId="{4605DE69-5A64-4B54-9503-5640C1D57818}" destId="{7649D39A-8DA3-4D5C-9ADB-AF8B5C7F58E9}" srcOrd="4" destOrd="0" presId="urn:microsoft.com/office/officeart/2005/8/layout/gear1"/>
    <dgm:cxn modelId="{A30D7BD5-4FF1-4166-8B1B-5133F8F5BA2B}" type="presParOf" srcId="{4605DE69-5A64-4B54-9503-5640C1D57818}" destId="{ED63B33F-FFAC-49F8-B085-B038D8B61136}" srcOrd="5" destOrd="0" presId="urn:microsoft.com/office/officeart/2005/8/layout/gear1"/>
    <dgm:cxn modelId="{EB595201-5C15-4E3E-A63C-F9A292E334E8}" type="presParOf" srcId="{4605DE69-5A64-4B54-9503-5640C1D57818}" destId="{B2B99570-4432-4C61-B452-06DCA25C4492}" srcOrd="6" destOrd="0" presId="urn:microsoft.com/office/officeart/2005/8/layout/gear1"/>
    <dgm:cxn modelId="{DF935632-883F-40B0-93BB-66EA52940BE8}" type="presParOf" srcId="{4605DE69-5A64-4B54-9503-5640C1D57818}" destId="{D4A63568-0B1E-4F9B-9891-D421C42923BD}" srcOrd="7" destOrd="0" presId="urn:microsoft.com/office/officeart/2005/8/layout/gear1"/>
    <dgm:cxn modelId="{F5448992-A7E8-449B-8CF0-5EAE93C8AAB4}" type="presParOf" srcId="{4605DE69-5A64-4B54-9503-5640C1D57818}" destId="{9E1A732E-23F3-40C7-BAE3-56D5585F0BCC}" srcOrd="8" destOrd="0" presId="urn:microsoft.com/office/officeart/2005/8/layout/gear1"/>
    <dgm:cxn modelId="{2075DA88-18AE-4C51-AB6A-5B050A49C119}" type="presParOf" srcId="{4605DE69-5A64-4B54-9503-5640C1D57818}" destId="{A80CE5A9-3EDC-47AE-BBC7-8ADDB3A78601}" srcOrd="9" destOrd="0" presId="urn:microsoft.com/office/officeart/2005/8/layout/gear1"/>
    <dgm:cxn modelId="{4F1970B7-F95D-4650-B1CA-D598BC3C20B2}" type="presParOf" srcId="{4605DE69-5A64-4B54-9503-5640C1D57818}" destId="{FF14E2AA-3525-4D4D-B940-ED105F2374A3}" srcOrd="10" destOrd="0" presId="urn:microsoft.com/office/officeart/2005/8/layout/gear1"/>
    <dgm:cxn modelId="{37071C3D-87C0-43BA-90D2-BE18767AB98B}" type="presParOf" srcId="{4605DE69-5A64-4B54-9503-5640C1D57818}" destId="{ADADD149-CC25-425A-9974-2018464CE074}" srcOrd="11" destOrd="0" presId="urn:microsoft.com/office/officeart/2005/8/layout/gear1"/>
    <dgm:cxn modelId="{2890BDEE-A07D-4126-B3AC-9419838B6EDF}" type="presParOf" srcId="{4605DE69-5A64-4B54-9503-5640C1D57818}" destId="{7A25B72E-DE4D-482D-932F-AE10713DBFF9}"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C1F39F7-E799-4ACE-9902-E59C3970549F}" type="doc">
      <dgm:prSet loTypeId="urn:microsoft.com/office/officeart/2005/8/layout/gear1" loCatId="process" qsTypeId="urn:microsoft.com/office/officeart/2005/8/quickstyle/simple1" qsCatId="simple" csTypeId="urn:microsoft.com/office/officeart/2005/8/colors/colorful3" csCatId="colorful" phldr="1"/>
      <dgm:spPr/>
    </dgm:pt>
    <dgm:pt modelId="{5E744936-AEEB-46F3-86A4-E35D8688527E}">
      <dgm:prSet phldrT="[Text]"/>
      <dgm:spPr/>
      <dgm:t>
        <a:bodyPr/>
        <a:lstStyle/>
        <a:p>
          <a:r>
            <a:rPr lang="en-GB" dirty="0"/>
            <a:t>Research</a:t>
          </a:r>
        </a:p>
      </dgm:t>
    </dgm:pt>
    <dgm:pt modelId="{6267FB39-7E5B-4CB4-A48A-87CAC0490D22}" type="parTrans" cxnId="{EA70B440-8678-4410-9FAF-BDF9ACC09C30}">
      <dgm:prSet/>
      <dgm:spPr/>
      <dgm:t>
        <a:bodyPr/>
        <a:lstStyle/>
        <a:p>
          <a:endParaRPr lang="en-GB"/>
        </a:p>
      </dgm:t>
    </dgm:pt>
    <dgm:pt modelId="{909BBEAF-8CDC-42D6-82BE-7985A313E014}" type="sibTrans" cxnId="{EA70B440-8678-4410-9FAF-BDF9ACC09C30}">
      <dgm:prSet/>
      <dgm:spPr/>
      <dgm:t>
        <a:bodyPr/>
        <a:lstStyle/>
        <a:p>
          <a:endParaRPr lang="en-GB"/>
        </a:p>
      </dgm:t>
    </dgm:pt>
    <dgm:pt modelId="{78D9E54E-E16F-4042-A7F0-25D2F1044D82}">
      <dgm:prSet phldrT="[Text]"/>
      <dgm:spPr/>
      <dgm:t>
        <a:bodyPr/>
        <a:lstStyle/>
        <a:p>
          <a:r>
            <a:rPr lang="en-GB" dirty="0"/>
            <a:t>World Class</a:t>
          </a:r>
        </a:p>
      </dgm:t>
    </dgm:pt>
    <dgm:pt modelId="{2D976206-EB4A-4C18-804B-EA3E166B0208}" type="parTrans" cxnId="{3FE7BB03-8CA3-4A7F-AB7D-6787ECD1F4E4}">
      <dgm:prSet/>
      <dgm:spPr/>
      <dgm:t>
        <a:bodyPr/>
        <a:lstStyle/>
        <a:p>
          <a:endParaRPr lang="en-GB"/>
        </a:p>
      </dgm:t>
    </dgm:pt>
    <dgm:pt modelId="{B727C889-7BAB-4553-9612-F2826153B38E}" type="sibTrans" cxnId="{3FE7BB03-8CA3-4A7F-AB7D-6787ECD1F4E4}">
      <dgm:prSet/>
      <dgm:spPr/>
      <dgm:t>
        <a:bodyPr/>
        <a:lstStyle/>
        <a:p>
          <a:endParaRPr lang="en-GB"/>
        </a:p>
      </dgm:t>
    </dgm:pt>
    <dgm:pt modelId="{3468A768-CA5A-4325-80EA-889C72381458}">
      <dgm:prSet phldrT="[Text]"/>
      <dgm:spPr/>
      <dgm:t>
        <a:bodyPr/>
        <a:lstStyle/>
        <a:p>
          <a:r>
            <a:rPr lang="en-GB" dirty="0"/>
            <a:t>Clinical Excellence</a:t>
          </a:r>
        </a:p>
      </dgm:t>
    </dgm:pt>
    <dgm:pt modelId="{52E9C206-BD5D-4990-8BB5-9D55D66CAD81}" type="parTrans" cxnId="{2E39E755-EA26-47D4-8FB5-A6D476A6720C}">
      <dgm:prSet/>
      <dgm:spPr/>
      <dgm:t>
        <a:bodyPr/>
        <a:lstStyle/>
        <a:p>
          <a:endParaRPr lang="en-GB"/>
        </a:p>
      </dgm:t>
    </dgm:pt>
    <dgm:pt modelId="{F292BCFA-E533-4E76-9F04-EE06CA243BD4}" type="sibTrans" cxnId="{2E39E755-EA26-47D4-8FB5-A6D476A6720C}">
      <dgm:prSet/>
      <dgm:spPr/>
      <dgm:t>
        <a:bodyPr/>
        <a:lstStyle/>
        <a:p>
          <a:endParaRPr lang="en-GB"/>
        </a:p>
      </dgm:t>
    </dgm:pt>
    <dgm:pt modelId="{31D62F96-B335-49CE-B502-4CFD84165039}" type="pres">
      <dgm:prSet presAssocID="{6C1F39F7-E799-4ACE-9902-E59C3970549F}" presName="composite" presStyleCnt="0">
        <dgm:presLayoutVars>
          <dgm:chMax val="3"/>
          <dgm:animLvl val="lvl"/>
          <dgm:resizeHandles val="exact"/>
        </dgm:presLayoutVars>
      </dgm:prSet>
      <dgm:spPr/>
    </dgm:pt>
    <dgm:pt modelId="{4B44580C-8730-4BAA-906D-FFD7318E9BA6}" type="pres">
      <dgm:prSet presAssocID="{5E744936-AEEB-46F3-86A4-E35D8688527E}" presName="gear1" presStyleLbl="node1" presStyleIdx="0" presStyleCnt="3">
        <dgm:presLayoutVars>
          <dgm:chMax val="1"/>
          <dgm:bulletEnabled val="1"/>
        </dgm:presLayoutVars>
      </dgm:prSet>
      <dgm:spPr/>
      <dgm:t>
        <a:bodyPr/>
        <a:lstStyle/>
        <a:p>
          <a:endParaRPr lang="en-GB"/>
        </a:p>
      </dgm:t>
    </dgm:pt>
    <dgm:pt modelId="{17DA4E04-9527-4F5F-8F87-CDC94C175CDF}" type="pres">
      <dgm:prSet presAssocID="{5E744936-AEEB-46F3-86A4-E35D8688527E}" presName="gear1srcNode" presStyleLbl="node1" presStyleIdx="0" presStyleCnt="3"/>
      <dgm:spPr/>
      <dgm:t>
        <a:bodyPr/>
        <a:lstStyle/>
        <a:p>
          <a:endParaRPr lang="en-GB"/>
        </a:p>
      </dgm:t>
    </dgm:pt>
    <dgm:pt modelId="{54B986C1-07E1-4214-BFC6-2A3532A34E6A}" type="pres">
      <dgm:prSet presAssocID="{5E744936-AEEB-46F3-86A4-E35D8688527E}" presName="gear1dstNode" presStyleLbl="node1" presStyleIdx="0" presStyleCnt="3"/>
      <dgm:spPr/>
      <dgm:t>
        <a:bodyPr/>
        <a:lstStyle/>
        <a:p>
          <a:endParaRPr lang="en-GB"/>
        </a:p>
      </dgm:t>
    </dgm:pt>
    <dgm:pt modelId="{00134278-5A75-4CA0-BCB0-B4592E38F881}" type="pres">
      <dgm:prSet presAssocID="{78D9E54E-E16F-4042-A7F0-25D2F1044D82}" presName="gear2" presStyleLbl="node1" presStyleIdx="1" presStyleCnt="3">
        <dgm:presLayoutVars>
          <dgm:chMax val="1"/>
          <dgm:bulletEnabled val="1"/>
        </dgm:presLayoutVars>
      </dgm:prSet>
      <dgm:spPr/>
      <dgm:t>
        <a:bodyPr/>
        <a:lstStyle/>
        <a:p>
          <a:endParaRPr lang="en-GB"/>
        </a:p>
      </dgm:t>
    </dgm:pt>
    <dgm:pt modelId="{20B4F464-4EC7-4A9E-9122-86A350EE88F1}" type="pres">
      <dgm:prSet presAssocID="{78D9E54E-E16F-4042-A7F0-25D2F1044D82}" presName="gear2srcNode" presStyleLbl="node1" presStyleIdx="1" presStyleCnt="3"/>
      <dgm:spPr/>
      <dgm:t>
        <a:bodyPr/>
        <a:lstStyle/>
        <a:p>
          <a:endParaRPr lang="en-GB"/>
        </a:p>
      </dgm:t>
    </dgm:pt>
    <dgm:pt modelId="{9195FDA7-52E9-4A15-91BB-51417A8AF7C2}" type="pres">
      <dgm:prSet presAssocID="{78D9E54E-E16F-4042-A7F0-25D2F1044D82}" presName="gear2dstNode" presStyleLbl="node1" presStyleIdx="1" presStyleCnt="3"/>
      <dgm:spPr/>
      <dgm:t>
        <a:bodyPr/>
        <a:lstStyle/>
        <a:p>
          <a:endParaRPr lang="en-GB"/>
        </a:p>
      </dgm:t>
    </dgm:pt>
    <dgm:pt modelId="{91791116-5D47-4F9D-A0BD-0215B525EABD}" type="pres">
      <dgm:prSet presAssocID="{3468A768-CA5A-4325-80EA-889C72381458}" presName="gear3" presStyleLbl="node1" presStyleIdx="2" presStyleCnt="3"/>
      <dgm:spPr/>
      <dgm:t>
        <a:bodyPr/>
        <a:lstStyle/>
        <a:p>
          <a:endParaRPr lang="en-GB"/>
        </a:p>
      </dgm:t>
    </dgm:pt>
    <dgm:pt modelId="{62E3B831-D059-4A03-84E4-CE87A2F30EF0}" type="pres">
      <dgm:prSet presAssocID="{3468A768-CA5A-4325-80EA-889C72381458}" presName="gear3tx" presStyleLbl="node1" presStyleIdx="2" presStyleCnt="3">
        <dgm:presLayoutVars>
          <dgm:chMax val="1"/>
          <dgm:bulletEnabled val="1"/>
        </dgm:presLayoutVars>
      </dgm:prSet>
      <dgm:spPr/>
      <dgm:t>
        <a:bodyPr/>
        <a:lstStyle/>
        <a:p>
          <a:endParaRPr lang="en-GB"/>
        </a:p>
      </dgm:t>
    </dgm:pt>
    <dgm:pt modelId="{62B24B05-4780-4500-B4BA-9F1020B241A6}" type="pres">
      <dgm:prSet presAssocID="{3468A768-CA5A-4325-80EA-889C72381458}" presName="gear3srcNode" presStyleLbl="node1" presStyleIdx="2" presStyleCnt="3"/>
      <dgm:spPr/>
      <dgm:t>
        <a:bodyPr/>
        <a:lstStyle/>
        <a:p>
          <a:endParaRPr lang="en-GB"/>
        </a:p>
      </dgm:t>
    </dgm:pt>
    <dgm:pt modelId="{BB2DE5D6-0FA9-42CD-A576-B4AD53ECA64D}" type="pres">
      <dgm:prSet presAssocID="{3468A768-CA5A-4325-80EA-889C72381458}" presName="gear3dstNode" presStyleLbl="node1" presStyleIdx="2" presStyleCnt="3"/>
      <dgm:spPr/>
      <dgm:t>
        <a:bodyPr/>
        <a:lstStyle/>
        <a:p>
          <a:endParaRPr lang="en-GB"/>
        </a:p>
      </dgm:t>
    </dgm:pt>
    <dgm:pt modelId="{1F74D1A9-3EF5-4AF8-928B-9B522F045462}" type="pres">
      <dgm:prSet presAssocID="{909BBEAF-8CDC-42D6-82BE-7985A313E014}" presName="connector1" presStyleLbl="sibTrans2D1" presStyleIdx="0" presStyleCnt="3"/>
      <dgm:spPr/>
      <dgm:t>
        <a:bodyPr/>
        <a:lstStyle/>
        <a:p>
          <a:endParaRPr lang="en-GB"/>
        </a:p>
      </dgm:t>
    </dgm:pt>
    <dgm:pt modelId="{3395CCC9-BB10-4E0A-8062-8E101A81DB76}" type="pres">
      <dgm:prSet presAssocID="{B727C889-7BAB-4553-9612-F2826153B38E}" presName="connector2" presStyleLbl="sibTrans2D1" presStyleIdx="1" presStyleCnt="3"/>
      <dgm:spPr/>
      <dgm:t>
        <a:bodyPr/>
        <a:lstStyle/>
        <a:p>
          <a:endParaRPr lang="en-GB"/>
        </a:p>
      </dgm:t>
    </dgm:pt>
    <dgm:pt modelId="{78E5677C-B2A9-43E7-98CE-A04899B39A48}" type="pres">
      <dgm:prSet presAssocID="{F292BCFA-E533-4E76-9F04-EE06CA243BD4}" presName="connector3" presStyleLbl="sibTrans2D1" presStyleIdx="2" presStyleCnt="3"/>
      <dgm:spPr/>
      <dgm:t>
        <a:bodyPr/>
        <a:lstStyle/>
        <a:p>
          <a:endParaRPr lang="en-GB"/>
        </a:p>
      </dgm:t>
    </dgm:pt>
  </dgm:ptLst>
  <dgm:cxnLst>
    <dgm:cxn modelId="{EA70B440-8678-4410-9FAF-BDF9ACC09C30}" srcId="{6C1F39F7-E799-4ACE-9902-E59C3970549F}" destId="{5E744936-AEEB-46F3-86A4-E35D8688527E}" srcOrd="0" destOrd="0" parTransId="{6267FB39-7E5B-4CB4-A48A-87CAC0490D22}" sibTransId="{909BBEAF-8CDC-42D6-82BE-7985A313E014}"/>
    <dgm:cxn modelId="{B4E4309C-D04A-441D-86B7-69BB939DE26C}" type="presOf" srcId="{3468A768-CA5A-4325-80EA-889C72381458}" destId="{62E3B831-D059-4A03-84E4-CE87A2F30EF0}" srcOrd="1" destOrd="0" presId="urn:microsoft.com/office/officeart/2005/8/layout/gear1"/>
    <dgm:cxn modelId="{60240C33-AD25-4C9F-9D30-627042D6F72D}" type="presOf" srcId="{909BBEAF-8CDC-42D6-82BE-7985A313E014}" destId="{1F74D1A9-3EF5-4AF8-928B-9B522F045462}" srcOrd="0" destOrd="0" presId="urn:microsoft.com/office/officeart/2005/8/layout/gear1"/>
    <dgm:cxn modelId="{3FE7BB03-8CA3-4A7F-AB7D-6787ECD1F4E4}" srcId="{6C1F39F7-E799-4ACE-9902-E59C3970549F}" destId="{78D9E54E-E16F-4042-A7F0-25D2F1044D82}" srcOrd="1" destOrd="0" parTransId="{2D976206-EB4A-4C18-804B-EA3E166B0208}" sibTransId="{B727C889-7BAB-4553-9612-F2826153B38E}"/>
    <dgm:cxn modelId="{FFE454E3-8DD4-493C-A421-7DB910828996}" type="presOf" srcId="{5E744936-AEEB-46F3-86A4-E35D8688527E}" destId="{17DA4E04-9527-4F5F-8F87-CDC94C175CDF}" srcOrd="1" destOrd="0" presId="urn:microsoft.com/office/officeart/2005/8/layout/gear1"/>
    <dgm:cxn modelId="{E96E4624-E097-43B5-9DFB-AFE92B378D28}" type="presOf" srcId="{5E744936-AEEB-46F3-86A4-E35D8688527E}" destId="{54B986C1-07E1-4214-BFC6-2A3532A34E6A}" srcOrd="2" destOrd="0" presId="urn:microsoft.com/office/officeart/2005/8/layout/gear1"/>
    <dgm:cxn modelId="{16F5DEB5-41EC-4088-912E-F2E915AA7AB1}" type="presOf" srcId="{78D9E54E-E16F-4042-A7F0-25D2F1044D82}" destId="{20B4F464-4EC7-4A9E-9122-86A350EE88F1}" srcOrd="1" destOrd="0" presId="urn:microsoft.com/office/officeart/2005/8/layout/gear1"/>
    <dgm:cxn modelId="{0F9D3B99-A88C-4FA5-B302-6BEB30C075DE}" type="presOf" srcId="{F292BCFA-E533-4E76-9F04-EE06CA243BD4}" destId="{78E5677C-B2A9-43E7-98CE-A04899B39A48}" srcOrd="0" destOrd="0" presId="urn:microsoft.com/office/officeart/2005/8/layout/gear1"/>
    <dgm:cxn modelId="{194A07FA-179E-46D7-BDD0-B7102A1B2112}" type="presOf" srcId="{3468A768-CA5A-4325-80EA-889C72381458}" destId="{91791116-5D47-4F9D-A0BD-0215B525EABD}" srcOrd="0" destOrd="0" presId="urn:microsoft.com/office/officeart/2005/8/layout/gear1"/>
    <dgm:cxn modelId="{CBFD8257-7F25-4D72-85AD-802F4CA83549}" type="presOf" srcId="{B727C889-7BAB-4553-9612-F2826153B38E}" destId="{3395CCC9-BB10-4E0A-8062-8E101A81DB76}" srcOrd="0" destOrd="0" presId="urn:microsoft.com/office/officeart/2005/8/layout/gear1"/>
    <dgm:cxn modelId="{DA9FFF67-DE4C-4264-9B14-32D1D824E32F}" type="presOf" srcId="{3468A768-CA5A-4325-80EA-889C72381458}" destId="{BB2DE5D6-0FA9-42CD-A576-B4AD53ECA64D}" srcOrd="3" destOrd="0" presId="urn:microsoft.com/office/officeart/2005/8/layout/gear1"/>
    <dgm:cxn modelId="{F3F669AC-3E1B-42AE-8100-59DA22203AA5}" type="presOf" srcId="{3468A768-CA5A-4325-80EA-889C72381458}" destId="{62B24B05-4780-4500-B4BA-9F1020B241A6}" srcOrd="2" destOrd="0" presId="urn:microsoft.com/office/officeart/2005/8/layout/gear1"/>
    <dgm:cxn modelId="{1FCF6353-953F-4CC1-8236-90DBBF172473}" type="presOf" srcId="{78D9E54E-E16F-4042-A7F0-25D2F1044D82}" destId="{9195FDA7-52E9-4A15-91BB-51417A8AF7C2}" srcOrd="2" destOrd="0" presId="urn:microsoft.com/office/officeart/2005/8/layout/gear1"/>
    <dgm:cxn modelId="{44CC3C12-9F8A-497D-8E61-7DA7EBC36443}" type="presOf" srcId="{78D9E54E-E16F-4042-A7F0-25D2F1044D82}" destId="{00134278-5A75-4CA0-BCB0-B4592E38F881}" srcOrd="0" destOrd="0" presId="urn:microsoft.com/office/officeart/2005/8/layout/gear1"/>
    <dgm:cxn modelId="{56168687-248E-4169-819F-8CA35FC4A573}" type="presOf" srcId="{6C1F39F7-E799-4ACE-9902-E59C3970549F}" destId="{31D62F96-B335-49CE-B502-4CFD84165039}" srcOrd="0" destOrd="0" presId="urn:microsoft.com/office/officeart/2005/8/layout/gear1"/>
    <dgm:cxn modelId="{7D97316A-D219-40EB-8463-09F589FB49FA}" type="presOf" srcId="{5E744936-AEEB-46F3-86A4-E35D8688527E}" destId="{4B44580C-8730-4BAA-906D-FFD7318E9BA6}" srcOrd="0" destOrd="0" presId="urn:microsoft.com/office/officeart/2005/8/layout/gear1"/>
    <dgm:cxn modelId="{2E39E755-EA26-47D4-8FB5-A6D476A6720C}" srcId="{6C1F39F7-E799-4ACE-9902-E59C3970549F}" destId="{3468A768-CA5A-4325-80EA-889C72381458}" srcOrd="2" destOrd="0" parTransId="{52E9C206-BD5D-4990-8BB5-9D55D66CAD81}" sibTransId="{F292BCFA-E533-4E76-9F04-EE06CA243BD4}"/>
    <dgm:cxn modelId="{4B469662-BA2A-420C-A16A-6566601A7434}" type="presParOf" srcId="{31D62F96-B335-49CE-B502-4CFD84165039}" destId="{4B44580C-8730-4BAA-906D-FFD7318E9BA6}" srcOrd="0" destOrd="0" presId="urn:microsoft.com/office/officeart/2005/8/layout/gear1"/>
    <dgm:cxn modelId="{54779105-87F2-4065-A3FE-F5D64D05D756}" type="presParOf" srcId="{31D62F96-B335-49CE-B502-4CFD84165039}" destId="{17DA4E04-9527-4F5F-8F87-CDC94C175CDF}" srcOrd="1" destOrd="0" presId="urn:microsoft.com/office/officeart/2005/8/layout/gear1"/>
    <dgm:cxn modelId="{5D5D1A2A-E3E6-49AC-BA79-A6C026252CA1}" type="presParOf" srcId="{31D62F96-B335-49CE-B502-4CFD84165039}" destId="{54B986C1-07E1-4214-BFC6-2A3532A34E6A}" srcOrd="2" destOrd="0" presId="urn:microsoft.com/office/officeart/2005/8/layout/gear1"/>
    <dgm:cxn modelId="{3812527D-58C1-40FA-BDAF-CC27E615DD9E}" type="presParOf" srcId="{31D62F96-B335-49CE-B502-4CFD84165039}" destId="{00134278-5A75-4CA0-BCB0-B4592E38F881}" srcOrd="3" destOrd="0" presId="urn:microsoft.com/office/officeart/2005/8/layout/gear1"/>
    <dgm:cxn modelId="{1192EB86-0FAC-4C97-ADF2-C9BE3135F9A4}" type="presParOf" srcId="{31D62F96-B335-49CE-B502-4CFD84165039}" destId="{20B4F464-4EC7-4A9E-9122-86A350EE88F1}" srcOrd="4" destOrd="0" presId="urn:microsoft.com/office/officeart/2005/8/layout/gear1"/>
    <dgm:cxn modelId="{27CD9A9E-85D3-4499-96F2-32A80686FE4C}" type="presParOf" srcId="{31D62F96-B335-49CE-B502-4CFD84165039}" destId="{9195FDA7-52E9-4A15-91BB-51417A8AF7C2}" srcOrd="5" destOrd="0" presId="urn:microsoft.com/office/officeart/2005/8/layout/gear1"/>
    <dgm:cxn modelId="{B522A939-3218-4E8D-93D4-5648A733DC59}" type="presParOf" srcId="{31D62F96-B335-49CE-B502-4CFD84165039}" destId="{91791116-5D47-4F9D-A0BD-0215B525EABD}" srcOrd="6" destOrd="0" presId="urn:microsoft.com/office/officeart/2005/8/layout/gear1"/>
    <dgm:cxn modelId="{39E15619-B0D8-4FC7-B060-8804A95C0D7C}" type="presParOf" srcId="{31D62F96-B335-49CE-B502-4CFD84165039}" destId="{62E3B831-D059-4A03-84E4-CE87A2F30EF0}" srcOrd="7" destOrd="0" presId="urn:microsoft.com/office/officeart/2005/8/layout/gear1"/>
    <dgm:cxn modelId="{A660D4E4-884B-4617-BD0B-81B3543BF392}" type="presParOf" srcId="{31D62F96-B335-49CE-B502-4CFD84165039}" destId="{62B24B05-4780-4500-B4BA-9F1020B241A6}" srcOrd="8" destOrd="0" presId="urn:microsoft.com/office/officeart/2005/8/layout/gear1"/>
    <dgm:cxn modelId="{F49C6927-B1AC-4909-81AF-AFEA4859F24A}" type="presParOf" srcId="{31D62F96-B335-49CE-B502-4CFD84165039}" destId="{BB2DE5D6-0FA9-42CD-A576-B4AD53ECA64D}" srcOrd="9" destOrd="0" presId="urn:microsoft.com/office/officeart/2005/8/layout/gear1"/>
    <dgm:cxn modelId="{6388DE88-DB44-45E7-924C-77CC0440497A}" type="presParOf" srcId="{31D62F96-B335-49CE-B502-4CFD84165039}" destId="{1F74D1A9-3EF5-4AF8-928B-9B522F045462}" srcOrd="10" destOrd="0" presId="urn:microsoft.com/office/officeart/2005/8/layout/gear1"/>
    <dgm:cxn modelId="{F7867B40-5C6C-4B31-870F-6AEC8EFFCC4E}" type="presParOf" srcId="{31D62F96-B335-49CE-B502-4CFD84165039}" destId="{3395CCC9-BB10-4E0A-8062-8E101A81DB76}" srcOrd="11" destOrd="0" presId="urn:microsoft.com/office/officeart/2005/8/layout/gear1"/>
    <dgm:cxn modelId="{FDF9DAC7-F9B8-44C9-88C0-42DFCD00E06D}" type="presParOf" srcId="{31D62F96-B335-49CE-B502-4CFD84165039}" destId="{78E5677C-B2A9-43E7-98CE-A04899B39A48}" srcOrd="12" destOrd="0" presId="urn:microsoft.com/office/officeart/2005/8/layout/gear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987E8A1-F8C4-411B-AC84-7AA2F0FB262A}"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n-GB"/>
        </a:p>
      </dgm:t>
    </dgm:pt>
    <dgm:pt modelId="{43A40976-5CA4-44D6-AD40-028BF6D48BFD}">
      <dgm:prSet phldrT="[Text]"/>
      <dgm:spPr/>
      <dgm:t>
        <a:bodyPr/>
        <a:lstStyle/>
        <a:p>
          <a:r>
            <a:rPr lang="en-GB" dirty="0">
              <a:solidFill>
                <a:schemeClr val="accent1">
                  <a:lumMod val="75000"/>
                </a:schemeClr>
              </a:solidFill>
            </a:rPr>
            <a:t>Nurse In Charge 24/7</a:t>
          </a:r>
        </a:p>
        <a:p>
          <a:r>
            <a:rPr lang="en-GB" dirty="0">
              <a:solidFill>
                <a:schemeClr val="accent1">
                  <a:lumMod val="75000"/>
                </a:schemeClr>
              </a:solidFill>
            </a:rPr>
            <a:t>Clinical Leadership, ensuring HQ safe effective patient care, equity/ timely access- discharge, MDT, Liaises Departments, specialities, facilitates CPD</a:t>
          </a:r>
        </a:p>
      </dgm:t>
    </dgm:pt>
    <dgm:pt modelId="{81BC6969-55B9-4E24-9840-5FACBC4B54DE}" type="parTrans" cxnId="{B776F022-5DC2-4012-AE36-346A35434F1E}">
      <dgm:prSet/>
      <dgm:spPr/>
      <dgm:t>
        <a:bodyPr/>
        <a:lstStyle/>
        <a:p>
          <a:endParaRPr lang="en-GB"/>
        </a:p>
      </dgm:t>
    </dgm:pt>
    <dgm:pt modelId="{2BDDBF33-EB7A-48EC-90B1-F379C9E00C2B}" type="sibTrans" cxnId="{B776F022-5DC2-4012-AE36-346A35434F1E}">
      <dgm:prSet/>
      <dgm:spPr/>
      <dgm:t>
        <a:bodyPr/>
        <a:lstStyle/>
        <a:p>
          <a:endParaRPr lang="en-GB"/>
        </a:p>
      </dgm:t>
    </dgm:pt>
    <dgm:pt modelId="{BF4CFCA3-BB37-4ED5-91A9-4C652EE55436}">
      <dgm:prSet phldrT="[Text]"/>
      <dgm:spPr/>
      <dgm:t>
        <a:bodyPr/>
        <a:lstStyle/>
        <a:p>
          <a:r>
            <a:rPr lang="en-GB" dirty="0">
              <a:solidFill>
                <a:schemeClr val="accent1">
                  <a:lumMod val="75000"/>
                </a:schemeClr>
              </a:solidFill>
            </a:rPr>
            <a:t>Lead Nurse Band  8A</a:t>
          </a:r>
        </a:p>
        <a:p>
          <a:r>
            <a:rPr lang="en-GB" dirty="0">
              <a:solidFill>
                <a:schemeClr val="accent1">
                  <a:lumMod val="75000"/>
                </a:schemeClr>
              </a:solidFill>
            </a:rPr>
            <a:t>Person-centred outcomes, care environment, supportive organisational systems, potential for improvement and innovation, shared decision making, staff development.</a:t>
          </a:r>
        </a:p>
      </dgm:t>
    </dgm:pt>
    <dgm:pt modelId="{D9C678D9-6EB1-4B2A-B2A5-A7EB894C03D3}" type="parTrans" cxnId="{215C1890-1061-4FD9-B9A6-7C5EA1E03863}">
      <dgm:prSet/>
      <dgm:spPr/>
      <dgm:t>
        <a:bodyPr/>
        <a:lstStyle/>
        <a:p>
          <a:endParaRPr lang="en-GB"/>
        </a:p>
      </dgm:t>
    </dgm:pt>
    <dgm:pt modelId="{82ECB3D0-D487-419D-AE84-3DA0CC143E34}" type="sibTrans" cxnId="{215C1890-1061-4FD9-B9A6-7C5EA1E03863}">
      <dgm:prSet/>
      <dgm:spPr/>
      <dgm:t>
        <a:bodyPr/>
        <a:lstStyle/>
        <a:p>
          <a:endParaRPr lang="en-GB"/>
        </a:p>
      </dgm:t>
    </dgm:pt>
    <dgm:pt modelId="{7F1D2B2E-832F-43D8-A52F-7FDE8E427CD8}">
      <dgm:prSet/>
      <dgm:spPr/>
      <dgm:t>
        <a:bodyPr/>
        <a:lstStyle/>
        <a:p>
          <a:r>
            <a:rPr lang="en-GB" dirty="0">
              <a:solidFill>
                <a:schemeClr val="accent1">
                  <a:lumMod val="75000"/>
                </a:schemeClr>
              </a:solidFill>
            </a:rPr>
            <a:t>ANP Patients needs, recognising acutely ill patients, initiating early treatment, supports patients through critical illness, enhance continuity and quality of care.</a:t>
          </a:r>
        </a:p>
      </dgm:t>
    </dgm:pt>
    <dgm:pt modelId="{820046C3-CB5E-4088-83FD-F29638705F2C}" type="parTrans" cxnId="{40CCB426-0C32-440D-A5A1-25DE7C1D15AF}">
      <dgm:prSet/>
      <dgm:spPr/>
      <dgm:t>
        <a:bodyPr/>
        <a:lstStyle/>
        <a:p>
          <a:endParaRPr lang="en-GB"/>
        </a:p>
      </dgm:t>
    </dgm:pt>
    <dgm:pt modelId="{C82A2DB9-F429-4F8D-B971-59F1B9D20379}" type="sibTrans" cxnId="{40CCB426-0C32-440D-A5A1-25DE7C1D15AF}">
      <dgm:prSet/>
      <dgm:spPr/>
      <dgm:t>
        <a:bodyPr/>
        <a:lstStyle/>
        <a:p>
          <a:endParaRPr lang="en-GB"/>
        </a:p>
      </dgm:t>
    </dgm:pt>
    <dgm:pt modelId="{3F41605F-C471-4349-94CE-1D62D91F74F6}">
      <dgm:prSet/>
      <dgm:spPr/>
      <dgm:t>
        <a:bodyPr/>
        <a:lstStyle/>
        <a:p>
          <a:r>
            <a:rPr lang="en-GB" dirty="0">
              <a:solidFill>
                <a:schemeClr val="accent1">
                  <a:lumMod val="75000"/>
                </a:schemeClr>
              </a:solidFill>
            </a:rPr>
            <a:t>Create new Clinical Nurse Specialist role in the field of CC</a:t>
          </a:r>
        </a:p>
        <a:p>
          <a:r>
            <a:rPr lang="en-GB" dirty="0">
              <a:solidFill>
                <a:schemeClr val="accent1">
                  <a:lumMod val="75000"/>
                </a:schemeClr>
              </a:solidFill>
            </a:rPr>
            <a:t>- evidence that specialist nurses improve clinical care outcomes</a:t>
          </a:r>
        </a:p>
        <a:p>
          <a:r>
            <a:rPr lang="en-GB" dirty="0">
              <a:solidFill>
                <a:schemeClr val="accent1">
                  <a:lumMod val="75000"/>
                </a:schemeClr>
              </a:solidFill>
            </a:rPr>
            <a:t>- strengthens clinical practice role</a:t>
          </a:r>
        </a:p>
      </dgm:t>
    </dgm:pt>
    <dgm:pt modelId="{C8AD14FD-0585-40D1-8AD0-80C11D2F0F20}" type="parTrans" cxnId="{355AD880-0914-4B5C-87A6-017823E9F859}">
      <dgm:prSet/>
      <dgm:spPr/>
      <dgm:t>
        <a:bodyPr/>
        <a:lstStyle/>
        <a:p>
          <a:endParaRPr lang="en-GB"/>
        </a:p>
      </dgm:t>
    </dgm:pt>
    <dgm:pt modelId="{9C4B8A66-CA07-4478-951E-47681542FA3B}" type="sibTrans" cxnId="{355AD880-0914-4B5C-87A6-017823E9F859}">
      <dgm:prSet/>
      <dgm:spPr/>
      <dgm:t>
        <a:bodyPr/>
        <a:lstStyle/>
        <a:p>
          <a:endParaRPr lang="en-GB"/>
        </a:p>
      </dgm:t>
    </dgm:pt>
    <dgm:pt modelId="{9FBBE6E8-20FB-4870-AC66-3C19309CB22B}">
      <dgm:prSet/>
      <dgm:spPr/>
      <dgm:t>
        <a:bodyPr/>
        <a:lstStyle/>
        <a:p>
          <a:r>
            <a:rPr lang="en-GB" dirty="0">
              <a:solidFill>
                <a:schemeClr val="accent1">
                  <a:lumMod val="75000"/>
                </a:schemeClr>
              </a:solidFill>
            </a:rPr>
            <a:t>Clinical Nurse Co-Ordinator</a:t>
          </a:r>
        </a:p>
        <a:p>
          <a:r>
            <a:rPr lang="en-GB" dirty="0">
              <a:solidFill>
                <a:schemeClr val="accent1">
                  <a:lumMod val="75000"/>
                </a:schemeClr>
              </a:solidFill>
            </a:rPr>
            <a:t>Coordinate, supervision and support  teams to optimise safe standards of patient care on each shift. Continuity of care. Facilitate admissions and discharges to ensure efficient and effective patient flow.</a:t>
          </a:r>
        </a:p>
      </dgm:t>
    </dgm:pt>
    <dgm:pt modelId="{11E76DB0-2FEB-466A-B7AD-70911AAC15E5}" type="parTrans" cxnId="{490E9D63-C739-4673-8095-9A6026C9278B}">
      <dgm:prSet/>
      <dgm:spPr/>
      <dgm:t>
        <a:bodyPr/>
        <a:lstStyle/>
        <a:p>
          <a:endParaRPr lang="en-GB"/>
        </a:p>
      </dgm:t>
    </dgm:pt>
    <dgm:pt modelId="{E16C40E7-BA9B-49FE-A098-BA8DD74A3885}" type="sibTrans" cxnId="{490E9D63-C739-4673-8095-9A6026C9278B}">
      <dgm:prSet/>
      <dgm:spPr/>
      <dgm:t>
        <a:bodyPr/>
        <a:lstStyle/>
        <a:p>
          <a:endParaRPr lang="en-GB"/>
        </a:p>
      </dgm:t>
    </dgm:pt>
    <dgm:pt modelId="{2D897612-3B68-417F-9E44-5AEB7F4904BE}">
      <dgm:prSet/>
      <dgm:spPr/>
      <dgm:t>
        <a:bodyPr/>
        <a:lstStyle/>
        <a:p>
          <a:endParaRPr lang="en-GB" dirty="0">
            <a:solidFill>
              <a:schemeClr val="accent1">
                <a:lumMod val="75000"/>
              </a:schemeClr>
            </a:solidFill>
          </a:endParaRPr>
        </a:p>
      </dgm:t>
    </dgm:pt>
    <dgm:pt modelId="{B44421CD-86B9-48E6-B70E-4F92AECC5EBE}" type="parTrans" cxnId="{2D08808E-ACB4-4B55-B8A3-1182328798DC}">
      <dgm:prSet/>
      <dgm:spPr/>
      <dgm:t>
        <a:bodyPr/>
        <a:lstStyle/>
        <a:p>
          <a:endParaRPr lang="en-GB"/>
        </a:p>
      </dgm:t>
    </dgm:pt>
    <dgm:pt modelId="{06AF90E3-02D9-4B71-932A-69547DCD81AC}" type="sibTrans" cxnId="{2D08808E-ACB4-4B55-B8A3-1182328798DC}">
      <dgm:prSet/>
      <dgm:spPr/>
      <dgm:t>
        <a:bodyPr/>
        <a:lstStyle/>
        <a:p>
          <a:endParaRPr lang="en-GB"/>
        </a:p>
      </dgm:t>
    </dgm:pt>
    <dgm:pt modelId="{332D2816-C051-407C-9FC2-76B9A4F14C5D}">
      <dgm:prSet phldrT="[Text]"/>
      <dgm:spPr/>
      <dgm:t>
        <a:bodyPr/>
        <a:lstStyle/>
        <a:p>
          <a:r>
            <a:rPr lang="en-GB" dirty="0">
              <a:solidFill>
                <a:schemeClr val="accent1">
                  <a:lumMod val="75000"/>
                </a:schemeClr>
              </a:solidFill>
            </a:rPr>
            <a:t>Senior Staff Nurse </a:t>
          </a:r>
        </a:p>
        <a:p>
          <a:r>
            <a:rPr lang="en-GB" dirty="0">
              <a:solidFill>
                <a:schemeClr val="accent1">
                  <a:lumMod val="75000"/>
                </a:schemeClr>
              </a:solidFill>
            </a:rPr>
            <a:t>Support Family Liaison, KPI’s, Audit, IPC, Staff Supervision and operational support, relief make up medications etc., rehabilitation needs, MDT support</a:t>
          </a:r>
        </a:p>
      </dgm:t>
    </dgm:pt>
    <dgm:pt modelId="{F6E159C1-1A92-474F-8D75-6864763FB276}" type="parTrans" cxnId="{586C5EDE-DF6D-4243-8F10-33B90228E2A4}">
      <dgm:prSet/>
      <dgm:spPr/>
      <dgm:t>
        <a:bodyPr/>
        <a:lstStyle/>
        <a:p>
          <a:endParaRPr lang="en-GB"/>
        </a:p>
      </dgm:t>
    </dgm:pt>
    <dgm:pt modelId="{D9CB06DB-0D0E-4242-8286-8B056F03266E}" type="sibTrans" cxnId="{586C5EDE-DF6D-4243-8F10-33B90228E2A4}">
      <dgm:prSet/>
      <dgm:spPr/>
      <dgm:t>
        <a:bodyPr/>
        <a:lstStyle/>
        <a:p>
          <a:endParaRPr lang="en-GB"/>
        </a:p>
      </dgm:t>
    </dgm:pt>
    <dgm:pt modelId="{24BF2D62-7949-4839-A821-CE8DB326B290}">
      <dgm:prSet phldrT="[Text]"/>
      <dgm:spPr/>
      <dgm:t>
        <a:bodyPr/>
        <a:lstStyle/>
        <a:p>
          <a:r>
            <a:rPr lang="en-GB" dirty="0">
              <a:solidFill>
                <a:schemeClr val="accent1">
                  <a:lumMod val="75000"/>
                </a:schemeClr>
              </a:solidFill>
            </a:rPr>
            <a:t>Senior Staff Nurse Expert</a:t>
          </a:r>
        </a:p>
        <a:p>
          <a:endParaRPr lang="en-GB" dirty="0">
            <a:solidFill>
              <a:schemeClr val="accent1">
                <a:lumMod val="75000"/>
              </a:schemeClr>
            </a:solidFill>
          </a:endParaRPr>
        </a:p>
        <a:p>
          <a:r>
            <a:rPr lang="en-GB" dirty="0">
              <a:solidFill>
                <a:schemeClr val="accent1">
                  <a:lumMod val="75000"/>
                </a:schemeClr>
              </a:solidFill>
            </a:rPr>
            <a:t> Staff Nurse</a:t>
          </a:r>
        </a:p>
        <a:p>
          <a:endParaRPr lang="en-GB" dirty="0">
            <a:solidFill>
              <a:schemeClr val="accent1">
                <a:lumMod val="75000"/>
              </a:schemeClr>
            </a:solidFill>
          </a:endParaRPr>
        </a:p>
        <a:p>
          <a:r>
            <a:rPr lang="en-GB" dirty="0">
              <a:solidFill>
                <a:schemeClr val="accent1">
                  <a:lumMod val="75000"/>
                </a:schemeClr>
              </a:solidFill>
            </a:rPr>
            <a:t> Assess, plan, implement and evaluate care for critically ill patients.</a:t>
          </a:r>
        </a:p>
      </dgm:t>
    </dgm:pt>
    <dgm:pt modelId="{A09AECF9-BF48-468E-880A-9D010E665F37}" type="parTrans" cxnId="{A4FD035E-279F-438A-869E-9646F58AA7EF}">
      <dgm:prSet/>
      <dgm:spPr/>
      <dgm:t>
        <a:bodyPr/>
        <a:lstStyle/>
        <a:p>
          <a:endParaRPr lang="en-GB"/>
        </a:p>
      </dgm:t>
    </dgm:pt>
    <dgm:pt modelId="{6310E7B1-F4F8-441F-ACA8-E52CA5DF836C}" type="sibTrans" cxnId="{A4FD035E-279F-438A-869E-9646F58AA7EF}">
      <dgm:prSet/>
      <dgm:spPr/>
      <dgm:t>
        <a:bodyPr/>
        <a:lstStyle/>
        <a:p>
          <a:endParaRPr lang="en-GB"/>
        </a:p>
      </dgm:t>
    </dgm:pt>
    <dgm:pt modelId="{A125E3E3-F696-4D2E-B58C-612EE65490BD}" type="pres">
      <dgm:prSet presAssocID="{C987E8A1-F8C4-411B-AC84-7AA2F0FB262A}" presName="compositeShape" presStyleCnt="0">
        <dgm:presLayoutVars>
          <dgm:chMax val="7"/>
          <dgm:dir/>
          <dgm:resizeHandles val="exact"/>
        </dgm:presLayoutVars>
      </dgm:prSet>
      <dgm:spPr/>
      <dgm:t>
        <a:bodyPr/>
        <a:lstStyle/>
        <a:p>
          <a:endParaRPr lang="en-GB"/>
        </a:p>
      </dgm:t>
    </dgm:pt>
    <dgm:pt modelId="{8C701A8C-31B0-4217-BFA4-232BDED20891}" type="pres">
      <dgm:prSet presAssocID="{43A40976-5CA4-44D6-AD40-028BF6D48BFD}" presName="circ1" presStyleLbl="vennNode1" presStyleIdx="0" presStyleCnt="7"/>
      <dgm:spPr/>
    </dgm:pt>
    <dgm:pt modelId="{D829B880-5435-424E-8586-DE15733060B4}" type="pres">
      <dgm:prSet presAssocID="{43A40976-5CA4-44D6-AD40-028BF6D48BFD}" presName="circ1Tx" presStyleLbl="revTx" presStyleIdx="0" presStyleCnt="0">
        <dgm:presLayoutVars>
          <dgm:chMax val="0"/>
          <dgm:chPref val="0"/>
          <dgm:bulletEnabled val="1"/>
        </dgm:presLayoutVars>
      </dgm:prSet>
      <dgm:spPr/>
      <dgm:t>
        <a:bodyPr/>
        <a:lstStyle/>
        <a:p>
          <a:endParaRPr lang="en-GB"/>
        </a:p>
      </dgm:t>
    </dgm:pt>
    <dgm:pt modelId="{E89A3018-145C-40CF-8139-6EA28C0A6436}" type="pres">
      <dgm:prSet presAssocID="{332D2816-C051-407C-9FC2-76B9A4F14C5D}" presName="circ2" presStyleLbl="vennNode1" presStyleIdx="1" presStyleCnt="7"/>
      <dgm:spPr/>
    </dgm:pt>
    <dgm:pt modelId="{9570B60C-0F22-4421-B982-C77432E53CED}" type="pres">
      <dgm:prSet presAssocID="{332D2816-C051-407C-9FC2-76B9A4F14C5D}" presName="circ2Tx" presStyleLbl="revTx" presStyleIdx="0" presStyleCnt="0" custLinFactNeighborX="5648" custLinFactNeighborY="-64973">
        <dgm:presLayoutVars>
          <dgm:chMax val="0"/>
          <dgm:chPref val="0"/>
          <dgm:bulletEnabled val="1"/>
        </dgm:presLayoutVars>
      </dgm:prSet>
      <dgm:spPr/>
      <dgm:t>
        <a:bodyPr/>
        <a:lstStyle/>
        <a:p>
          <a:endParaRPr lang="en-GB"/>
        </a:p>
      </dgm:t>
    </dgm:pt>
    <dgm:pt modelId="{FE2ACB92-5DCA-4E59-80FC-5AB6C71ECA75}" type="pres">
      <dgm:prSet presAssocID="{BF4CFCA3-BB37-4ED5-91A9-4C652EE55436}" presName="circ3" presStyleLbl="vennNode1" presStyleIdx="2" presStyleCnt="7"/>
      <dgm:spPr/>
    </dgm:pt>
    <dgm:pt modelId="{6B011001-C5DF-4E79-A658-E32A626905A8}" type="pres">
      <dgm:prSet presAssocID="{BF4CFCA3-BB37-4ED5-91A9-4C652EE55436}" presName="circ3Tx" presStyleLbl="revTx" presStyleIdx="0" presStyleCnt="0" custLinFactNeighborX="-2084" custLinFactNeighborY="32791">
        <dgm:presLayoutVars>
          <dgm:chMax val="0"/>
          <dgm:chPref val="0"/>
          <dgm:bulletEnabled val="1"/>
        </dgm:presLayoutVars>
      </dgm:prSet>
      <dgm:spPr/>
      <dgm:t>
        <a:bodyPr/>
        <a:lstStyle/>
        <a:p>
          <a:endParaRPr lang="en-GB"/>
        </a:p>
      </dgm:t>
    </dgm:pt>
    <dgm:pt modelId="{4C4AEB7D-E737-4FF2-8A86-374A85772FB4}" type="pres">
      <dgm:prSet presAssocID="{7F1D2B2E-832F-43D8-A52F-7FDE8E427CD8}" presName="circ4" presStyleLbl="vennNode1" presStyleIdx="3" presStyleCnt="7"/>
      <dgm:spPr/>
    </dgm:pt>
    <dgm:pt modelId="{3BF18EB8-4EEC-4EF3-8669-FE38F1919670}" type="pres">
      <dgm:prSet presAssocID="{7F1D2B2E-832F-43D8-A52F-7FDE8E427CD8}" presName="circ4Tx" presStyleLbl="revTx" presStyleIdx="0" presStyleCnt="0" custLinFactX="-100000" custLinFactNeighborX="-134820" custLinFactNeighborY="-87192">
        <dgm:presLayoutVars>
          <dgm:chMax val="0"/>
          <dgm:chPref val="0"/>
          <dgm:bulletEnabled val="1"/>
        </dgm:presLayoutVars>
      </dgm:prSet>
      <dgm:spPr/>
      <dgm:t>
        <a:bodyPr/>
        <a:lstStyle/>
        <a:p>
          <a:endParaRPr lang="en-GB"/>
        </a:p>
      </dgm:t>
    </dgm:pt>
    <dgm:pt modelId="{B6D45ADF-AF3F-4547-BFBA-B0EBDDBB4D00}" type="pres">
      <dgm:prSet presAssocID="{24BF2D62-7949-4839-A821-CE8DB326B290}" presName="circ5" presStyleLbl="vennNode1" presStyleIdx="4" presStyleCnt="7"/>
      <dgm:spPr/>
    </dgm:pt>
    <dgm:pt modelId="{C6F24A3F-E46C-4DC3-84B3-37A3BDD7A3FE}" type="pres">
      <dgm:prSet presAssocID="{24BF2D62-7949-4839-A821-CE8DB326B290}" presName="circ5Tx" presStyleLbl="revTx" presStyleIdx="0" presStyleCnt="0" custScaleX="84023" custScaleY="108096" custLinFactX="100000" custLinFactY="-100000" custLinFactNeighborX="136965" custLinFactNeighborY="-133870">
        <dgm:presLayoutVars>
          <dgm:chMax val="0"/>
          <dgm:chPref val="0"/>
          <dgm:bulletEnabled val="1"/>
        </dgm:presLayoutVars>
      </dgm:prSet>
      <dgm:spPr/>
      <dgm:t>
        <a:bodyPr/>
        <a:lstStyle/>
        <a:p>
          <a:endParaRPr lang="en-GB"/>
        </a:p>
      </dgm:t>
    </dgm:pt>
    <dgm:pt modelId="{ED733CED-C63C-43A0-ACCC-D3D5D53486F2}" type="pres">
      <dgm:prSet presAssocID="{3F41605F-C471-4349-94CE-1D62D91F74F6}" presName="circ6" presStyleLbl="vennNode1" presStyleIdx="5" presStyleCnt="7"/>
      <dgm:spPr/>
    </dgm:pt>
    <dgm:pt modelId="{6B458D11-BA84-4727-870F-EC8A4B6A2292}" type="pres">
      <dgm:prSet presAssocID="{3F41605F-C471-4349-94CE-1D62D91F74F6}" presName="circ6Tx" presStyleLbl="revTx" presStyleIdx="0" presStyleCnt="0" custLinFactNeighborX="2084" custLinFactNeighborY="-54756">
        <dgm:presLayoutVars>
          <dgm:chMax val="0"/>
          <dgm:chPref val="0"/>
          <dgm:bulletEnabled val="1"/>
        </dgm:presLayoutVars>
      </dgm:prSet>
      <dgm:spPr/>
      <dgm:t>
        <a:bodyPr/>
        <a:lstStyle/>
        <a:p>
          <a:endParaRPr lang="en-GB"/>
        </a:p>
      </dgm:t>
    </dgm:pt>
    <dgm:pt modelId="{B50182FE-078B-4E21-803B-E0D656C790BD}" type="pres">
      <dgm:prSet presAssocID="{9FBBE6E8-20FB-4870-AC66-3C19309CB22B}" presName="circ7" presStyleLbl="vennNode1" presStyleIdx="6" presStyleCnt="7"/>
      <dgm:spPr/>
    </dgm:pt>
    <dgm:pt modelId="{6C1F81EB-8CA1-445A-8372-F0971820FEBC}" type="pres">
      <dgm:prSet presAssocID="{9FBBE6E8-20FB-4870-AC66-3C19309CB22B}" presName="circ7Tx" presStyleLbl="revTx" presStyleIdx="0" presStyleCnt="0" custLinFactNeighborX="-4242" custLinFactNeighborY="-42781">
        <dgm:presLayoutVars>
          <dgm:chMax val="0"/>
          <dgm:chPref val="0"/>
          <dgm:bulletEnabled val="1"/>
        </dgm:presLayoutVars>
      </dgm:prSet>
      <dgm:spPr/>
      <dgm:t>
        <a:bodyPr/>
        <a:lstStyle/>
        <a:p>
          <a:endParaRPr lang="en-GB"/>
        </a:p>
      </dgm:t>
    </dgm:pt>
  </dgm:ptLst>
  <dgm:cxnLst>
    <dgm:cxn modelId="{A4FD035E-279F-438A-869E-9646F58AA7EF}" srcId="{C987E8A1-F8C4-411B-AC84-7AA2F0FB262A}" destId="{24BF2D62-7949-4839-A821-CE8DB326B290}" srcOrd="4" destOrd="0" parTransId="{A09AECF9-BF48-468E-880A-9D010E665F37}" sibTransId="{6310E7B1-F4F8-441F-ACA8-E52CA5DF836C}"/>
    <dgm:cxn modelId="{8A09CB92-C9CD-4F41-896E-2E79F2186C67}" type="presOf" srcId="{9FBBE6E8-20FB-4870-AC66-3C19309CB22B}" destId="{6C1F81EB-8CA1-445A-8372-F0971820FEBC}" srcOrd="0" destOrd="0" presId="urn:microsoft.com/office/officeart/2005/8/layout/venn1"/>
    <dgm:cxn modelId="{355AD880-0914-4B5C-87A6-017823E9F859}" srcId="{C987E8A1-F8C4-411B-AC84-7AA2F0FB262A}" destId="{3F41605F-C471-4349-94CE-1D62D91F74F6}" srcOrd="5" destOrd="0" parTransId="{C8AD14FD-0585-40D1-8AD0-80C11D2F0F20}" sibTransId="{9C4B8A66-CA07-4478-951E-47681542FA3B}"/>
    <dgm:cxn modelId="{586C5EDE-DF6D-4243-8F10-33B90228E2A4}" srcId="{C987E8A1-F8C4-411B-AC84-7AA2F0FB262A}" destId="{332D2816-C051-407C-9FC2-76B9A4F14C5D}" srcOrd="1" destOrd="0" parTransId="{F6E159C1-1A92-474F-8D75-6864763FB276}" sibTransId="{D9CB06DB-0D0E-4242-8286-8B056F03266E}"/>
    <dgm:cxn modelId="{4E23BC15-5182-400E-AFB2-1D41C1B58FFE}" type="presOf" srcId="{C987E8A1-F8C4-411B-AC84-7AA2F0FB262A}" destId="{A125E3E3-F696-4D2E-B58C-612EE65490BD}" srcOrd="0" destOrd="0" presId="urn:microsoft.com/office/officeart/2005/8/layout/venn1"/>
    <dgm:cxn modelId="{3555F628-1C41-4E80-A8D0-117838FCA669}" type="presOf" srcId="{43A40976-5CA4-44D6-AD40-028BF6D48BFD}" destId="{D829B880-5435-424E-8586-DE15733060B4}" srcOrd="0" destOrd="0" presId="urn:microsoft.com/office/officeart/2005/8/layout/venn1"/>
    <dgm:cxn modelId="{B776F022-5DC2-4012-AE36-346A35434F1E}" srcId="{C987E8A1-F8C4-411B-AC84-7AA2F0FB262A}" destId="{43A40976-5CA4-44D6-AD40-028BF6D48BFD}" srcOrd="0" destOrd="0" parTransId="{81BC6969-55B9-4E24-9840-5FACBC4B54DE}" sibTransId="{2BDDBF33-EB7A-48EC-90B1-F379C9E00C2B}"/>
    <dgm:cxn modelId="{40CCB426-0C32-440D-A5A1-25DE7C1D15AF}" srcId="{C987E8A1-F8C4-411B-AC84-7AA2F0FB262A}" destId="{7F1D2B2E-832F-43D8-A52F-7FDE8E427CD8}" srcOrd="3" destOrd="0" parTransId="{820046C3-CB5E-4088-83FD-F29638705F2C}" sibTransId="{C82A2DB9-F429-4F8D-B971-59F1B9D20379}"/>
    <dgm:cxn modelId="{5181F4D9-FD8F-4304-B928-EAABE03E0EA3}" type="presOf" srcId="{3F41605F-C471-4349-94CE-1D62D91F74F6}" destId="{6B458D11-BA84-4727-870F-EC8A4B6A2292}" srcOrd="0" destOrd="0" presId="urn:microsoft.com/office/officeart/2005/8/layout/venn1"/>
    <dgm:cxn modelId="{215C1890-1061-4FD9-B9A6-7C5EA1E03863}" srcId="{C987E8A1-F8C4-411B-AC84-7AA2F0FB262A}" destId="{BF4CFCA3-BB37-4ED5-91A9-4C652EE55436}" srcOrd="2" destOrd="0" parTransId="{D9C678D9-6EB1-4B2A-B2A5-A7EB894C03D3}" sibTransId="{82ECB3D0-D487-419D-AE84-3DA0CC143E34}"/>
    <dgm:cxn modelId="{7F036041-3D2D-4532-9ABB-9E16C88F7135}" type="presOf" srcId="{7F1D2B2E-832F-43D8-A52F-7FDE8E427CD8}" destId="{3BF18EB8-4EEC-4EF3-8669-FE38F1919670}" srcOrd="0" destOrd="0" presId="urn:microsoft.com/office/officeart/2005/8/layout/venn1"/>
    <dgm:cxn modelId="{2D08808E-ACB4-4B55-B8A3-1182328798DC}" srcId="{C987E8A1-F8C4-411B-AC84-7AA2F0FB262A}" destId="{2D897612-3B68-417F-9E44-5AEB7F4904BE}" srcOrd="7" destOrd="0" parTransId="{B44421CD-86B9-48E6-B70E-4F92AECC5EBE}" sibTransId="{06AF90E3-02D9-4B71-932A-69547DCD81AC}"/>
    <dgm:cxn modelId="{490E9D63-C739-4673-8095-9A6026C9278B}" srcId="{C987E8A1-F8C4-411B-AC84-7AA2F0FB262A}" destId="{9FBBE6E8-20FB-4870-AC66-3C19309CB22B}" srcOrd="6" destOrd="0" parTransId="{11E76DB0-2FEB-466A-B7AD-70911AAC15E5}" sibTransId="{E16C40E7-BA9B-49FE-A098-BA8DD74A3885}"/>
    <dgm:cxn modelId="{60C9FACA-646E-4CF9-9AFC-B4E11FD826FB}" type="presOf" srcId="{BF4CFCA3-BB37-4ED5-91A9-4C652EE55436}" destId="{6B011001-C5DF-4E79-A658-E32A626905A8}" srcOrd="0" destOrd="0" presId="urn:microsoft.com/office/officeart/2005/8/layout/venn1"/>
    <dgm:cxn modelId="{CD8D68A2-902A-4A90-AA04-BFB6CF09A611}" type="presOf" srcId="{332D2816-C051-407C-9FC2-76B9A4F14C5D}" destId="{9570B60C-0F22-4421-B982-C77432E53CED}" srcOrd="0" destOrd="0" presId="urn:microsoft.com/office/officeart/2005/8/layout/venn1"/>
    <dgm:cxn modelId="{12D61D49-2AD2-4AC2-92E3-835C79B02F71}" type="presOf" srcId="{24BF2D62-7949-4839-A821-CE8DB326B290}" destId="{C6F24A3F-E46C-4DC3-84B3-37A3BDD7A3FE}" srcOrd="0" destOrd="0" presId="urn:microsoft.com/office/officeart/2005/8/layout/venn1"/>
    <dgm:cxn modelId="{6D195617-475D-4871-9B69-00D46ABF321B}" type="presParOf" srcId="{A125E3E3-F696-4D2E-B58C-612EE65490BD}" destId="{8C701A8C-31B0-4217-BFA4-232BDED20891}" srcOrd="0" destOrd="0" presId="urn:microsoft.com/office/officeart/2005/8/layout/venn1"/>
    <dgm:cxn modelId="{CD0C72B3-200C-497B-B104-E02AA7F5C07D}" type="presParOf" srcId="{A125E3E3-F696-4D2E-B58C-612EE65490BD}" destId="{D829B880-5435-424E-8586-DE15733060B4}" srcOrd="1" destOrd="0" presId="urn:microsoft.com/office/officeart/2005/8/layout/venn1"/>
    <dgm:cxn modelId="{A772AEF6-72E9-42E7-B90B-F42E8873ACA1}" type="presParOf" srcId="{A125E3E3-F696-4D2E-B58C-612EE65490BD}" destId="{E89A3018-145C-40CF-8139-6EA28C0A6436}" srcOrd="2" destOrd="0" presId="urn:microsoft.com/office/officeart/2005/8/layout/venn1"/>
    <dgm:cxn modelId="{4F1206EF-6CE7-4284-BE23-5AABECCD1FB7}" type="presParOf" srcId="{A125E3E3-F696-4D2E-B58C-612EE65490BD}" destId="{9570B60C-0F22-4421-B982-C77432E53CED}" srcOrd="3" destOrd="0" presId="urn:microsoft.com/office/officeart/2005/8/layout/venn1"/>
    <dgm:cxn modelId="{E0363AB0-923D-430B-A3F5-DA13DB33AB72}" type="presParOf" srcId="{A125E3E3-F696-4D2E-B58C-612EE65490BD}" destId="{FE2ACB92-5DCA-4E59-80FC-5AB6C71ECA75}" srcOrd="4" destOrd="0" presId="urn:microsoft.com/office/officeart/2005/8/layout/venn1"/>
    <dgm:cxn modelId="{98A97B48-68A4-4CB6-9F26-9F89A6CBED59}" type="presParOf" srcId="{A125E3E3-F696-4D2E-B58C-612EE65490BD}" destId="{6B011001-C5DF-4E79-A658-E32A626905A8}" srcOrd="5" destOrd="0" presId="urn:microsoft.com/office/officeart/2005/8/layout/venn1"/>
    <dgm:cxn modelId="{E95F26AC-DACE-46DB-9996-115B015BB7A4}" type="presParOf" srcId="{A125E3E3-F696-4D2E-B58C-612EE65490BD}" destId="{4C4AEB7D-E737-4FF2-8A86-374A85772FB4}" srcOrd="6" destOrd="0" presId="urn:microsoft.com/office/officeart/2005/8/layout/venn1"/>
    <dgm:cxn modelId="{ADEE3BEC-9017-4C05-BF7E-41BAB9585457}" type="presParOf" srcId="{A125E3E3-F696-4D2E-B58C-612EE65490BD}" destId="{3BF18EB8-4EEC-4EF3-8669-FE38F1919670}" srcOrd="7" destOrd="0" presId="urn:microsoft.com/office/officeart/2005/8/layout/venn1"/>
    <dgm:cxn modelId="{99FCA229-68B7-432F-8DF2-44D6BBBA4034}" type="presParOf" srcId="{A125E3E3-F696-4D2E-B58C-612EE65490BD}" destId="{B6D45ADF-AF3F-4547-BFBA-B0EBDDBB4D00}" srcOrd="8" destOrd="0" presId="urn:microsoft.com/office/officeart/2005/8/layout/venn1"/>
    <dgm:cxn modelId="{42DE5096-E49D-4F38-9830-85EA708395A6}" type="presParOf" srcId="{A125E3E3-F696-4D2E-B58C-612EE65490BD}" destId="{C6F24A3F-E46C-4DC3-84B3-37A3BDD7A3FE}" srcOrd="9" destOrd="0" presId="urn:microsoft.com/office/officeart/2005/8/layout/venn1"/>
    <dgm:cxn modelId="{1B868683-6E56-4903-A175-73D324F19610}" type="presParOf" srcId="{A125E3E3-F696-4D2E-B58C-612EE65490BD}" destId="{ED733CED-C63C-43A0-ACCC-D3D5D53486F2}" srcOrd="10" destOrd="0" presId="urn:microsoft.com/office/officeart/2005/8/layout/venn1"/>
    <dgm:cxn modelId="{F9C18557-76E9-4F7F-9260-0DB63F9F888D}" type="presParOf" srcId="{A125E3E3-F696-4D2E-B58C-612EE65490BD}" destId="{6B458D11-BA84-4727-870F-EC8A4B6A2292}" srcOrd="11" destOrd="0" presId="urn:microsoft.com/office/officeart/2005/8/layout/venn1"/>
    <dgm:cxn modelId="{3AB13B45-71A3-4276-BDCE-B9AFBEB7382C}" type="presParOf" srcId="{A125E3E3-F696-4D2E-B58C-612EE65490BD}" destId="{B50182FE-078B-4E21-803B-E0D656C790BD}" srcOrd="12" destOrd="0" presId="urn:microsoft.com/office/officeart/2005/8/layout/venn1"/>
    <dgm:cxn modelId="{F35799FE-736E-4CDC-9C28-56D74FD35E1B}" type="presParOf" srcId="{A125E3E3-F696-4D2E-B58C-612EE65490BD}" destId="{6C1F81EB-8CA1-445A-8372-F0971820FEBC}" srcOrd="13"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B8FC13D-690A-4C30-A1EB-A5025395E76D}" type="datetimeFigureOut">
              <a:rPr lang="en-GB" smtClean="0"/>
              <a:t>18/07/2022</a:t>
            </a:fld>
            <a:endParaRPr lang="en-GB"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450CD54-A3A2-46CF-B7BD-08861DC496AE}" type="slidenum">
              <a:rPr lang="en-GB" smtClean="0"/>
              <a:t>‹#›</a:t>
            </a:fld>
            <a:endParaRPr lang="en-GB" dirty="0"/>
          </a:p>
        </p:txBody>
      </p:sp>
    </p:spTree>
    <p:extLst>
      <p:ext uri="{BB962C8B-B14F-4D97-AF65-F5344CB8AC3E}">
        <p14:creationId xmlns:p14="http://schemas.microsoft.com/office/powerpoint/2010/main" val="2195528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accent5">
                    <a:lumMod val="75000"/>
                  </a:schemeClr>
                </a:solidFill>
                <a:latin typeface="+mn-lt"/>
                <a:ea typeface="+mn-ea"/>
                <a:cs typeface="+mn-cs"/>
              </a:rPr>
              <a:t>Delivering Care </a:t>
            </a:r>
            <a:r>
              <a:rPr lang="en-US" sz="1200" b="0" kern="1200" dirty="0">
                <a:solidFill>
                  <a:schemeClr val="accent5">
                    <a:lumMod val="75000"/>
                  </a:schemeClr>
                </a:solidFill>
                <a:latin typeface="+mn-lt"/>
                <a:ea typeface="+mn-ea"/>
                <a:cs typeface="+mn-cs"/>
              </a:rPr>
              <a:t>is the </a:t>
            </a:r>
            <a:r>
              <a:rPr lang="en-US" sz="1200" kern="1200" dirty="0">
                <a:solidFill>
                  <a:schemeClr val="accent5">
                    <a:lumMod val="75000"/>
                  </a:schemeClr>
                </a:solidFill>
                <a:latin typeface="+mn-lt"/>
                <a:ea typeface="+mn-ea"/>
                <a:cs typeface="+mn-cs"/>
              </a:rPr>
              <a:t>policy framework for Nursing workforce in Northern Ireland.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accent5">
                    <a:lumMod val="75000"/>
                  </a:schemeClr>
                </a:solidFill>
                <a:latin typeface="+mn-lt"/>
                <a:ea typeface="+mn-ea"/>
                <a:cs typeface="+mn-cs"/>
              </a:rPr>
              <a:t>It’s </a:t>
            </a:r>
            <a:r>
              <a:rPr lang="en-GB" sz="1200" kern="1200" dirty="0">
                <a:solidFill>
                  <a:schemeClr val="tx1"/>
                </a:solidFill>
                <a:effectLst/>
                <a:latin typeface="+mn-lt"/>
                <a:ea typeface="+mn-ea"/>
                <a:cs typeface="+mn-cs"/>
              </a:rPr>
              <a:t>aim is to support the provision of high quality care which is safe and effective, through the development of a framework to determine nurse staffing ranges for service areas.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 NI the Public Health Agency is the delegated authority commissioned by the Northern Ireland Chief Nursing Officer to lead on the framework, working in partnership with Health and Social Care organisations.</a:t>
            </a:r>
          </a:p>
          <a:p>
            <a:endParaRPr lang="en-GB" dirty="0"/>
          </a:p>
        </p:txBody>
      </p:sp>
      <p:sp>
        <p:nvSpPr>
          <p:cNvPr id="4" name="Slide Number Placeholder 3"/>
          <p:cNvSpPr>
            <a:spLocks noGrp="1"/>
          </p:cNvSpPr>
          <p:nvPr>
            <p:ph type="sldNum" sz="quarter" idx="5"/>
          </p:nvPr>
        </p:nvSpPr>
        <p:spPr/>
        <p:txBody>
          <a:bodyPr/>
          <a:lstStyle/>
          <a:p>
            <a:fld id="{4450CD54-A3A2-46CF-B7BD-08861DC496AE}" type="slidenum">
              <a:rPr lang="en-GB" smtClean="0"/>
              <a:t>3</a:t>
            </a:fld>
            <a:endParaRPr lang="en-GB" dirty="0"/>
          </a:p>
        </p:txBody>
      </p:sp>
    </p:spTree>
    <p:extLst>
      <p:ext uri="{BB962C8B-B14F-4D97-AF65-F5344CB8AC3E}">
        <p14:creationId xmlns:p14="http://schemas.microsoft.com/office/powerpoint/2010/main" val="30685900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22CA16-545A-414E-87BA-5C9B2661D5C7}"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28806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hlinkClick r:id="rId3"/>
              </a:rPr>
              <a:t>https://www.longtermplan.nhs.uk/wp-content/uploads/2019/05/Interim-NHS-People-Plan_June2019.pdf</a:t>
            </a:r>
          </a:p>
          <a:p>
            <a:r>
              <a:rPr lang="en-US" u="sng">
                <a:cs typeface="Calibri"/>
              </a:rPr>
              <a:t>Blended learning </a:t>
            </a:r>
          </a:p>
          <a:p>
            <a:r>
              <a:rPr lang="en-US" u="sng">
                <a:cs typeface="Calibri"/>
              </a:rPr>
              <a:t>Digital – check re: opportunities</a:t>
            </a:r>
          </a:p>
          <a:p>
            <a:endParaRPr lang="en-US">
              <a:cs typeface="Calibri"/>
            </a:endParaRPr>
          </a:p>
          <a:p>
            <a:endParaRPr lang="en-US">
              <a:cs typeface="Calibri"/>
            </a:endParaRPr>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a:ea typeface="+mn-ea"/>
                <a:cs typeface="+mn-cs"/>
              </a:rPr>
              <a:t>NHS Improvement</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90AB7D-FC04-41BF-88F7-E47891A0628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530388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cs typeface="Calibri"/>
            </a:endParaRPr>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a:ea typeface="+mn-ea"/>
                <a:cs typeface="+mn-cs"/>
              </a:rPr>
              <a:t>NHS Improvement</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90AB7D-FC04-41BF-88F7-E47891A0628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63673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a:ea typeface="+mn-ea"/>
                <a:cs typeface="+mn-cs"/>
              </a:rPr>
              <a:t>NHS Improvement</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90AB7D-FC04-41BF-88F7-E47891A0628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351799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22CA16-545A-414E-87BA-5C9B2661D5C7}"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96184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a:ea typeface="+mn-ea"/>
                <a:cs typeface="+mn-cs"/>
              </a:rPr>
              <a:t>NHS Improvement</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90AB7D-FC04-41BF-88F7-E47891A0628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948276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A collaborative approach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033928-CC33-49A6-907C-D2A43169A7E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3111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 a bit more detail ….The purpose of this Critical Care Outreach Practitioner Framework is to facilitate the structured development and career progression of </a:t>
            </a:r>
            <a:r>
              <a:rPr lang="en-GB" sz="1200" b="1" kern="1200" dirty="0">
                <a:solidFill>
                  <a:schemeClr val="tx1"/>
                </a:solidFill>
                <a:effectLst/>
                <a:latin typeface="+mn-lt"/>
                <a:ea typeface="+mn-ea"/>
                <a:cs typeface="+mn-cs"/>
              </a:rPr>
              <a:t>post registration </a:t>
            </a:r>
            <a:r>
              <a:rPr lang="en-GB" sz="1200" kern="1200" dirty="0">
                <a:solidFill>
                  <a:schemeClr val="tx1"/>
                </a:solidFill>
                <a:effectLst/>
                <a:latin typeface="+mn-lt"/>
                <a:ea typeface="+mn-ea"/>
                <a:cs typeface="+mn-cs"/>
              </a:rPr>
              <a:t>Health Care Professionals (HCPs) working in a </a:t>
            </a:r>
            <a:r>
              <a:rPr lang="en-GB" sz="1200" b="1" kern="1200" dirty="0">
                <a:solidFill>
                  <a:schemeClr val="tx1"/>
                </a:solidFill>
                <a:effectLst/>
                <a:latin typeface="+mn-lt"/>
                <a:ea typeface="+mn-ea"/>
                <a:cs typeface="+mn-cs"/>
              </a:rPr>
              <a:t>critical care outreach or equivalent service</a:t>
            </a:r>
            <a:r>
              <a:rPr lang="en-GB" sz="1200" kern="1200" dirty="0">
                <a:solidFill>
                  <a:schemeClr val="tx1"/>
                </a:solidFill>
                <a:effectLst/>
                <a:latin typeface="+mn-lt"/>
                <a:ea typeface="+mn-ea"/>
                <a:cs typeface="+mn-cs"/>
              </a:rPr>
              <a:t> and introduce a system of credentialing recognised by CCOPs, hospital managers, clinical and educational commissioners, HEIs, national regulators and the public.  The intention is that the ‘Enhanced Practice Level’ serves as the nationally recognised standard and credential of competence, skills and behaviours required of HCPs providing Critical Care Outreach services, ensuring that CCOPs have a level of competence commensurate with the level of patient care provided. </a:t>
            </a:r>
          </a:p>
          <a:p>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Enhanced practice as a route to advanced and an end in itself</a:t>
            </a:r>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Although ‘enhanced’ is a precursor to ‘advanced’ it should very much be valued as a highly functional level of practice and service delivery. There is value in practicing at the ‘enhanced’ level and it is a legitimate endpoint. Some practitioners may prefer the brokering aspect of practice rather than being decision-makers. Therefore, skills practitioners at this level possess should be recognised and valued</a:t>
            </a:r>
          </a:p>
          <a:p>
            <a:endParaRPr lang="en-GB" sz="1200" kern="1200" dirty="0">
              <a:solidFill>
                <a:schemeClr val="tx1"/>
              </a:solidFill>
              <a:effectLst/>
              <a:latin typeface="+mn-lt"/>
              <a:ea typeface="+mn-ea"/>
              <a:cs typeface="+mn-cs"/>
            </a:endParaRPr>
          </a:p>
          <a:p>
            <a:r>
              <a:rPr lang="en-GB" sz="1200" b="0" i="0" u="none" strike="noStrike" kern="1200" baseline="0" dirty="0">
                <a:solidFill>
                  <a:schemeClr val="tx1"/>
                </a:solidFill>
                <a:latin typeface="+mn-lt"/>
                <a:ea typeface="+mn-ea"/>
                <a:cs typeface="+mn-cs"/>
              </a:rPr>
              <a:t>Specialist knowledge is articulated across all levels of complexity there was a consensus not to use “specialist” as a level of practice</a:t>
            </a:r>
            <a:endParaRPr lang="en-GB" sz="1200" b="0" i="1" u="none" strike="noStrike" kern="1200" baseline="0" dirty="0">
              <a:solidFill>
                <a:schemeClr val="tx1"/>
              </a:solidFill>
              <a:latin typeface="+mn-lt"/>
              <a:ea typeface="+mn-ea"/>
              <a:cs typeface="+mn-cs"/>
            </a:endParaRPr>
          </a:p>
          <a:p>
            <a:r>
              <a:rPr lang="en-GB" sz="1200" b="0" i="1" u="none" strike="noStrike" kern="1200" baseline="0" dirty="0">
                <a:solidFill>
                  <a:schemeClr val="tx1"/>
                </a:solidFill>
                <a:latin typeface="+mn-lt"/>
                <a:ea typeface="+mn-ea"/>
                <a:cs typeface="+mn-cs"/>
              </a:rPr>
              <a:t>Leary A 2019 </a:t>
            </a:r>
            <a:r>
              <a:rPr lang="en-GB" sz="1200" b="0" i="0" u="none" strike="noStrike" kern="1200" baseline="0" dirty="0">
                <a:solidFill>
                  <a:schemeClr val="tx1"/>
                </a:solidFill>
                <a:latin typeface="+mn-lt"/>
                <a:ea typeface="+mn-ea"/>
                <a:cs typeface="+mn-cs"/>
              </a:rPr>
              <a:t> </a:t>
            </a:r>
          </a:p>
          <a:p>
            <a:endParaRPr lang="en-GB" sz="1200" b="0" i="0" u="none" strike="noStrike" kern="1200" baseline="0" dirty="0">
              <a:solidFill>
                <a:schemeClr val="tx1"/>
              </a:solidFill>
              <a:effectLst/>
              <a:latin typeface="+mn-lt"/>
              <a:ea typeface="+mn-ea"/>
              <a:cs typeface="+mn-cs"/>
            </a:endParaRPr>
          </a:p>
          <a:p>
            <a:r>
              <a:rPr lang="en-GB" sz="1200" b="0" i="0" u="none" strike="noStrike" kern="1200" baseline="0" dirty="0">
                <a:solidFill>
                  <a:schemeClr val="tx1"/>
                </a:solidFill>
                <a:effectLst/>
                <a:latin typeface="+mn-lt"/>
                <a:ea typeface="+mn-ea"/>
                <a:cs typeface="+mn-cs"/>
              </a:rPr>
              <a:t>Watch this space!! It may be a useful template for other countries to follow…..</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F9EB9F-6618-4E43-91B6-BF68615CF85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14671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7455598B-63E0-4B74-92FE-A378DC31ACF7}" type="slidenum">
              <a:rPr lang="en-GB" smtClean="0"/>
              <a:t>4</a:t>
            </a:fld>
            <a:endParaRPr lang="en-GB" dirty="0"/>
          </a:p>
        </p:txBody>
      </p:sp>
    </p:spTree>
    <p:extLst>
      <p:ext uri="{BB962C8B-B14F-4D97-AF65-F5344CB8AC3E}">
        <p14:creationId xmlns:p14="http://schemas.microsoft.com/office/powerpoint/2010/main" val="722373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450CD54-A3A2-46CF-B7BD-08861DC496AE}" type="slidenum">
              <a:rPr lang="en-GB" smtClean="0"/>
              <a:t>5</a:t>
            </a:fld>
            <a:endParaRPr lang="en-GB" dirty="0"/>
          </a:p>
        </p:txBody>
      </p:sp>
    </p:spTree>
    <p:extLst>
      <p:ext uri="{BB962C8B-B14F-4D97-AF65-F5344CB8AC3E}">
        <p14:creationId xmlns:p14="http://schemas.microsoft.com/office/powerpoint/2010/main" val="1206681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450CD54-A3A2-46CF-B7BD-08861DC496AE}" type="slidenum">
              <a:rPr lang="en-GB" smtClean="0"/>
              <a:t>6</a:t>
            </a:fld>
            <a:endParaRPr lang="en-GB" dirty="0"/>
          </a:p>
        </p:txBody>
      </p:sp>
    </p:spTree>
    <p:extLst>
      <p:ext uri="{BB962C8B-B14F-4D97-AF65-F5344CB8AC3E}">
        <p14:creationId xmlns:p14="http://schemas.microsoft.com/office/powerpoint/2010/main" val="11377884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fld id="{7455598B-63E0-4B74-92FE-A378DC31ACF7}" type="slidenum">
              <a:rPr lang="en-GB" smtClean="0"/>
              <a:t>8</a:t>
            </a:fld>
            <a:endParaRPr lang="en-GB" dirty="0"/>
          </a:p>
        </p:txBody>
      </p:sp>
    </p:spTree>
    <p:extLst>
      <p:ext uri="{BB962C8B-B14F-4D97-AF65-F5344CB8AC3E}">
        <p14:creationId xmlns:p14="http://schemas.microsoft.com/office/powerpoint/2010/main" val="28307244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450CD54-A3A2-46CF-B7BD-08861DC496AE}" type="slidenum">
              <a:rPr lang="en-GB" smtClean="0"/>
              <a:t>9</a:t>
            </a:fld>
            <a:endParaRPr lang="en-GB" dirty="0"/>
          </a:p>
        </p:txBody>
      </p:sp>
    </p:spTree>
    <p:extLst>
      <p:ext uri="{BB962C8B-B14F-4D97-AF65-F5344CB8AC3E}">
        <p14:creationId xmlns:p14="http://schemas.microsoft.com/office/powerpoint/2010/main" val="22549509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455598B-63E0-4B74-92FE-A378DC31ACF7}" type="slidenum">
              <a:rPr lang="en-GB" smtClean="0"/>
              <a:t>17</a:t>
            </a:fld>
            <a:endParaRPr lang="en-GB" dirty="0"/>
          </a:p>
        </p:txBody>
      </p:sp>
    </p:spTree>
    <p:extLst>
      <p:ext uri="{BB962C8B-B14F-4D97-AF65-F5344CB8AC3E}">
        <p14:creationId xmlns:p14="http://schemas.microsoft.com/office/powerpoint/2010/main" val="18322049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450CD54-A3A2-46CF-B7BD-08861DC496AE}" type="slidenum">
              <a:rPr lang="en-GB" smtClean="0"/>
              <a:t>20</a:t>
            </a:fld>
            <a:endParaRPr lang="en-GB" dirty="0"/>
          </a:p>
        </p:txBody>
      </p:sp>
    </p:spTree>
    <p:extLst>
      <p:ext uri="{BB962C8B-B14F-4D97-AF65-F5344CB8AC3E}">
        <p14:creationId xmlns:p14="http://schemas.microsoft.com/office/powerpoint/2010/main" val="38236004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455598B-63E0-4B74-92FE-A378DC31ACF7}" type="slidenum">
              <a:rPr lang="en-GB" smtClean="0"/>
              <a:t>25</a:t>
            </a:fld>
            <a:endParaRPr lang="en-GB" dirty="0"/>
          </a:p>
        </p:txBody>
      </p:sp>
    </p:spTree>
    <p:extLst>
      <p:ext uri="{BB962C8B-B14F-4D97-AF65-F5344CB8AC3E}">
        <p14:creationId xmlns:p14="http://schemas.microsoft.com/office/powerpoint/2010/main" val="29575948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5.jpe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endParaRPr lang="en-GB"/>
          </a:p>
        </p:txBody>
      </p:sp>
    </p:spTree>
    <p:extLst>
      <p:ext uri="{BB962C8B-B14F-4D97-AF65-F5344CB8AC3E}">
        <p14:creationId xmlns:p14="http://schemas.microsoft.com/office/powerpoint/2010/main" val="5935231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71664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2019300" cy="49530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5800" y="609600"/>
            <a:ext cx="5905500" cy="4953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265582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408E90-F652-4B40-BD0B-1F8BC7EBCD06}"/>
              </a:ext>
            </a:extLst>
          </p:cNvPr>
          <p:cNvSpPr>
            <a:spLocks noGrp="1"/>
          </p:cNvSpPr>
          <p:nvPr>
            <p:ph type="ctrTitle"/>
          </p:nvPr>
        </p:nvSpPr>
        <p:spPr>
          <a:xfrm>
            <a:off x="641074" y="4209427"/>
            <a:ext cx="6858000" cy="601111"/>
          </a:xfrm>
        </p:spPr>
        <p:txBody>
          <a:bodyPr anchor="b">
            <a:normAutofit/>
          </a:bodyPr>
          <a:lstStyle>
            <a:lvl1pPr algn="l">
              <a:defRPr sz="2700">
                <a:solidFill>
                  <a:srgbClr val="005EB8"/>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xmlns="" id="{61F7CE30-6632-4A18-9007-59691A06EF81}"/>
              </a:ext>
            </a:extLst>
          </p:cNvPr>
          <p:cNvSpPr>
            <a:spLocks noGrp="1"/>
          </p:cNvSpPr>
          <p:nvPr>
            <p:ph type="subTitle" idx="1"/>
          </p:nvPr>
        </p:nvSpPr>
        <p:spPr>
          <a:xfrm>
            <a:off x="641074" y="4843668"/>
            <a:ext cx="6858000" cy="466379"/>
          </a:xfrm>
        </p:spPr>
        <p:txBody>
          <a:bodyPr>
            <a:normAutofit/>
          </a:bodyPr>
          <a:lstStyle>
            <a:lvl1pPr marL="0" indent="0" algn="l">
              <a:buNone/>
              <a:defRPr sz="1350">
                <a:solidFill>
                  <a:srgbClr val="005EB8"/>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lang="en-GB" dirty="0"/>
          </a:p>
        </p:txBody>
      </p:sp>
      <p:pic>
        <p:nvPicPr>
          <p:cNvPr id="6" name="Picture 5">
            <a:extLst>
              <a:ext uri="{FF2B5EF4-FFF2-40B4-BE49-F238E27FC236}">
                <a16:creationId xmlns:a16="http://schemas.microsoft.com/office/drawing/2014/main" xmlns="" id="{3CFCDE03-0EEA-4F49-A6B9-58B291621EE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67500" y="360000"/>
            <a:ext cx="714954" cy="720000"/>
          </a:xfrm>
          <a:prstGeom prst="rect">
            <a:avLst/>
          </a:prstGeom>
          <a:noFill/>
          <a:ln>
            <a:noFill/>
          </a:ln>
        </p:spPr>
      </p:pic>
    </p:spTree>
    <p:extLst>
      <p:ext uri="{BB962C8B-B14F-4D97-AF65-F5344CB8AC3E}">
        <p14:creationId xmlns:p14="http://schemas.microsoft.com/office/powerpoint/2010/main" val="41101577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9FCB08CE-B749-4A34-8E38-256DAB23FDA3}"/>
              </a:ext>
            </a:extLst>
          </p:cNvPr>
          <p:cNvSpPr txBox="1"/>
          <p:nvPr userDrawn="1"/>
        </p:nvSpPr>
        <p:spPr>
          <a:xfrm>
            <a:off x="218485" y="6372536"/>
            <a:ext cx="485522" cy="230832"/>
          </a:xfrm>
          <a:prstGeom prst="rect">
            <a:avLst/>
          </a:prstGeom>
          <a:noFill/>
        </p:spPr>
        <p:txBody>
          <a:bodyPr wrap="square" rtlCol="0">
            <a:spAutoFit/>
          </a:bodyPr>
          <a:lstStyle/>
          <a:p>
            <a:pPr algn="l"/>
            <a:fld id="{34F92BC6-D7C3-584B-87F2-0B845776A5AD}" type="slidenum">
              <a:rPr lang="en-US" sz="9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900" dirty="0">
                <a:solidFill>
                  <a:schemeClr val="accent3">
                    <a:lumMod val="60000"/>
                    <a:lumOff val="40000"/>
                  </a:schemeClr>
                </a:solidFill>
                <a:latin typeface="Arial" panose="020B0604020202020204" pitchFamily="34" charset="0"/>
                <a:cs typeface="Arial" panose="020B0604020202020204" pitchFamily="34" charset="0"/>
              </a:rPr>
              <a:t> </a:t>
            </a:r>
            <a:r>
              <a:rPr lang="en-US" sz="900" dirty="0">
                <a:solidFill>
                  <a:schemeClr val="accent3"/>
                </a:solidFill>
                <a:latin typeface="Arial" panose="020B0604020202020204" pitchFamily="34" charset="0"/>
                <a:cs typeface="Arial" panose="020B0604020202020204" pitchFamily="34" charset="0"/>
              </a:rPr>
              <a:t>  </a:t>
            </a:r>
            <a:r>
              <a:rPr lang="en-US" sz="900" dirty="0">
                <a:solidFill>
                  <a:srgbClr val="005EB8"/>
                </a:solidFill>
                <a:latin typeface="Arial" panose="020B0604020202020204" pitchFamily="34" charset="0"/>
                <a:cs typeface="Arial" panose="020B0604020202020204" pitchFamily="34" charset="0"/>
              </a:rPr>
              <a:t>|</a:t>
            </a:r>
            <a:endParaRPr lang="en-US" sz="900" dirty="0">
              <a:solidFill>
                <a:schemeClr val="accent3"/>
              </a:solidFill>
              <a:latin typeface="Arial" panose="020B0604020202020204" pitchFamily="34" charset="0"/>
              <a:cs typeface="Arial" panose="020B0604020202020204" pitchFamily="34" charset="0"/>
            </a:endParaRPr>
          </a:p>
        </p:txBody>
      </p:sp>
      <p:sp>
        <p:nvSpPr>
          <p:cNvPr id="12" name="Title 10">
            <a:extLst>
              <a:ext uri="{FF2B5EF4-FFF2-40B4-BE49-F238E27FC236}">
                <a16:creationId xmlns:a16="http://schemas.microsoft.com/office/drawing/2014/main" xmlns="" id="{22B34758-9E88-47CF-97D6-6500D97D9E41}"/>
              </a:ext>
            </a:extLst>
          </p:cNvPr>
          <p:cNvSpPr>
            <a:spLocks noGrp="1"/>
          </p:cNvSpPr>
          <p:nvPr>
            <p:ph type="title"/>
          </p:nvPr>
        </p:nvSpPr>
        <p:spPr>
          <a:xfrm>
            <a:off x="588082" y="1210683"/>
            <a:ext cx="7981124" cy="611649"/>
          </a:xfrm>
          <a:prstGeom prst="rect">
            <a:avLst/>
          </a:prstGeom>
        </p:spPr>
        <p:txBody>
          <a:bodyPr/>
          <a:lstStyle>
            <a:lvl1pPr>
              <a:defRPr sz="2700" b="0">
                <a:solidFill>
                  <a:srgbClr val="005EB8"/>
                </a:solidFill>
                <a:latin typeface="Arial" panose="020B0604020202020204" pitchFamily="34" charset="0"/>
                <a:cs typeface="Arial" panose="020B0604020202020204" pitchFamily="34" charset="0"/>
              </a:defRPr>
            </a:lvl1pPr>
          </a:lstStyle>
          <a:p>
            <a:r>
              <a:rPr lang="en-US" dirty="0"/>
              <a:t>Click to edit Master title style</a:t>
            </a:r>
            <a:endParaRPr lang="en-US" sz="2100" dirty="0">
              <a:solidFill>
                <a:srgbClr val="005EB8"/>
              </a:solidFill>
              <a:latin typeface="Arial" charset="0"/>
              <a:ea typeface="Arial" charset="0"/>
              <a:cs typeface="Arial" charset="0"/>
            </a:endParaRPr>
          </a:p>
        </p:txBody>
      </p:sp>
      <p:sp>
        <p:nvSpPr>
          <p:cNvPr id="13" name="Content Placeholder 9">
            <a:extLst>
              <a:ext uri="{FF2B5EF4-FFF2-40B4-BE49-F238E27FC236}">
                <a16:creationId xmlns:a16="http://schemas.microsoft.com/office/drawing/2014/main" xmlns="" id="{34C2919C-3AD4-436F-A0CC-4F48C43AA521}"/>
              </a:ext>
            </a:extLst>
          </p:cNvPr>
          <p:cNvSpPr>
            <a:spLocks noGrp="1"/>
          </p:cNvSpPr>
          <p:nvPr>
            <p:ph sz="quarter" idx="10"/>
          </p:nvPr>
        </p:nvSpPr>
        <p:spPr>
          <a:xfrm>
            <a:off x="588082" y="2141151"/>
            <a:ext cx="7981124" cy="2244128"/>
          </a:xfrm>
          <a:prstGeom prst="rect">
            <a:avLst/>
          </a:prstGeom>
        </p:spPr>
        <p:txBody>
          <a:bodyPr/>
          <a:lstStyle>
            <a:lvl1pPr>
              <a:defRPr sz="1050">
                <a:latin typeface="Arial" panose="020B0604020202020204" pitchFamily="34" charset="0"/>
                <a:cs typeface="Arial" panose="020B0604020202020204" pitchFamily="34" charset="0"/>
              </a:defRPr>
            </a:lvl1pPr>
            <a:lvl2pPr>
              <a:defRPr sz="1050">
                <a:latin typeface="Arial" panose="020B0604020202020204" pitchFamily="34" charset="0"/>
                <a:cs typeface="Arial" panose="020B0604020202020204" pitchFamily="34" charset="0"/>
              </a:defRPr>
            </a:lvl2pPr>
            <a:lvl3pPr>
              <a:defRPr sz="1050">
                <a:latin typeface="Arial" panose="020B0604020202020204" pitchFamily="34" charset="0"/>
                <a:cs typeface="Arial" panose="020B0604020202020204" pitchFamily="34" charset="0"/>
              </a:defRPr>
            </a:lvl3pPr>
            <a:lvl4pPr>
              <a:defRPr sz="1050">
                <a:latin typeface="Arial" panose="020B0604020202020204" pitchFamily="34" charset="0"/>
                <a:cs typeface="Arial" panose="020B0604020202020204" pitchFamily="34" charset="0"/>
              </a:defRPr>
            </a:lvl4pPr>
            <a:lvl5pPr>
              <a:defRPr sz="105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5" name="Footer Placeholder 2">
            <a:extLst>
              <a:ext uri="{FF2B5EF4-FFF2-40B4-BE49-F238E27FC236}">
                <a16:creationId xmlns:a16="http://schemas.microsoft.com/office/drawing/2014/main" xmlns="" id="{5AB091A9-979F-438D-A004-40CFB3EAC3A7}"/>
              </a:ext>
            </a:extLst>
          </p:cNvPr>
          <p:cNvSpPr>
            <a:spLocks noGrp="1"/>
          </p:cNvSpPr>
          <p:nvPr>
            <p:ph type="ftr" sz="quarter" idx="3"/>
          </p:nvPr>
        </p:nvSpPr>
        <p:spPr>
          <a:xfrm>
            <a:off x="518007" y="6333440"/>
            <a:ext cx="4292373" cy="365125"/>
          </a:xfrm>
          <a:prstGeom prst="rect">
            <a:avLst/>
          </a:prstGeom>
        </p:spPr>
        <p:txBody>
          <a:bodyPr vert="horz" lIns="91440" tIns="45720" rIns="91440" bIns="45720" rtlCol="0" anchor="ctr"/>
          <a:lstStyle>
            <a:lvl1pPr algn="l">
              <a:defRPr sz="900" b="0">
                <a:solidFill>
                  <a:schemeClr val="accent3">
                    <a:lumMod val="60000"/>
                    <a:lumOff val="40000"/>
                  </a:schemeClr>
                </a:solidFill>
                <a:latin typeface="Arial" charset="0"/>
                <a:ea typeface="Arial" charset="0"/>
                <a:cs typeface="Arial" charset="0"/>
              </a:defRPr>
            </a:lvl1pPr>
          </a:lstStyle>
          <a:p>
            <a:r>
              <a:rPr lang="en-US" dirty="0"/>
              <a:t>Presentation title</a:t>
            </a:r>
          </a:p>
        </p:txBody>
      </p:sp>
      <p:pic>
        <p:nvPicPr>
          <p:cNvPr id="7" name="Picture 6">
            <a:extLst>
              <a:ext uri="{FF2B5EF4-FFF2-40B4-BE49-F238E27FC236}">
                <a16:creationId xmlns:a16="http://schemas.microsoft.com/office/drawing/2014/main" xmlns="" id="{3D9F83AB-04F8-4C53-93F7-BAAABEF4269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67500" y="360000"/>
            <a:ext cx="714954" cy="720000"/>
          </a:xfrm>
          <a:prstGeom prst="rect">
            <a:avLst/>
          </a:prstGeom>
          <a:noFill/>
          <a:ln>
            <a:noFill/>
          </a:ln>
        </p:spPr>
      </p:pic>
    </p:spTree>
    <p:extLst>
      <p:ext uri="{BB962C8B-B14F-4D97-AF65-F5344CB8AC3E}">
        <p14:creationId xmlns:p14="http://schemas.microsoft.com/office/powerpoint/2010/main" val="26512772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Title 9"/>
          <p:cNvSpPr>
            <a:spLocks noGrp="1"/>
          </p:cNvSpPr>
          <p:nvPr>
            <p:ph type="title" hasCustomPrompt="1"/>
          </p:nvPr>
        </p:nvSpPr>
        <p:spPr>
          <a:xfrm>
            <a:off x="395655" y="1713057"/>
            <a:ext cx="8352693" cy="2352217"/>
          </a:xfrm>
          <a:prstGeom prst="rect">
            <a:avLst/>
          </a:prstGeom>
        </p:spPr>
        <p:txBody>
          <a:bodyPr anchor="ctr"/>
          <a:lstStyle>
            <a:lvl1pPr algn="l">
              <a:defRPr sz="3169" b="1" baseline="0">
                <a:solidFill>
                  <a:srgbClr val="005EB8"/>
                </a:solidFill>
                <a:latin typeface="Arial" panose="020B0604020202020204" pitchFamily="34" charset="0"/>
                <a:cs typeface="Arial" panose="020B0604020202020204" pitchFamily="34" charset="0"/>
              </a:defRPr>
            </a:lvl1pPr>
          </a:lstStyle>
          <a:p>
            <a:r>
              <a:rPr lang="en-US"/>
              <a:t>Presentation title</a:t>
            </a:r>
          </a:p>
        </p:txBody>
      </p:sp>
      <p:sp>
        <p:nvSpPr>
          <p:cNvPr id="11" name="Subtitle 2"/>
          <p:cNvSpPr>
            <a:spLocks noGrp="1"/>
          </p:cNvSpPr>
          <p:nvPr>
            <p:ph type="subTitle" idx="1" hasCustomPrompt="1"/>
          </p:nvPr>
        </p:nvSpPr>
        <p:spPr>
          <a:xfrm>
            <a:off x="395655" y="4272593"/>
            <a:ext cx="8352693" cy="473244"/>
          </a:xfrm>
          <a:prstGeom prst="rect">
            <a:avLst/>
          </a:prstGeom>
        </p:spPr>
        <p:txBody>
          <a:bodyPr anchor="ctr"/>
          <a:lstStyle>
            <a:lvl1pPr marL="0" indent="0" algn="l">
              <a:buNone/>
              <a:defRPr sz="1625" b="0" i="0" baseline="0">
                <a:solidFill>
                  <a:srgbClr val="005EB8"/>
                </a:solidFill>
                <a:latin typeface="Arial" charset="0"/>
                <a:ea typeface="Arial" charset="0"/>
                <a:cs typeface="Arial" charset="0"/>
              </a:defRPr>
            </a:lvl1pPr>
            <a:lvl2pPr marL="402407" indent="0" algn="ctr">
              <a:buNone/>
              <a:defRPr sz="1761"/>
            </a:lvl2pPr>
            <a:lvl3pPr marL="804813" indent="0" algn="ctr">
              <a:buNone/>
              <a:defRPr sz="1584"/>
            </a:lvl3pPr>
            <a:lvl4pPr marL="1207220" indent="0" algn="ctr">
              <a:buNone/>
              <a:defRPr sz="1408"/>
            </a:lvl4pPr>
            <a:lvl5pPr marL="1609626" indent="0" algn="ctr">
              <a:buNone/>
              <a:defRPr sz="1408"/>
            </a:lvl5pPr>
            <a:lvl6pPr marL="2012033" indent="0" algn="ctr">
              <a:buNone/>
              <a:defRPr sz="1408"/>
            </a:lvl6pPr>
            <a:lvl7pPr marL="2414439" indent="0" algn="ctr">
              <a:buNone/>
              <a:defRPr sz="1408"/>
            </a:lvl7pPr>
            <a:lvl8pPr marL="2816846" indent="0" algn="ctr">
              <a:buNone/>
              <a:defRPr sz="1408"/>
            </a:lvl8pPr>
            <a:lvl9pPr marL="3219252" indent="0" algn="ctr">
              <a:buNone/>
              <a:defRPr sz="1408"/>
            </a:lvl9pPr>
          </a:lstStyle>
          <a:p>
            <a:r>
              <a:rPr lang="en-US"/>
              <a:t>Date, Location [if relevant]</a:t>
            </a:r>
          </a:p>
        </p:txBody>
      </p:sp>
      <p:sp>
        <p:nvSpPr>
          <p:cNvPr id="6" name="Text Box 4">
            <a:extLst>
              <a:ext uri="{FF2B5EF4-FFF2-40B4-BE49-F238E27FC236}">
                <a16:creationId xmlns:a16="http://schemas.microsoft.com/office/drawing/2014/main" xmlns="" id="{733EB1D2-9EB5-4BBA-9043-DD9322866AB7}"/>
              </a:ext>
            </a:extLst>
          </p:cNvPr>
          <p:cNvSpPr txBox="1"/>
          <p:nvPr userDrawn="1"/>
        </p:nvSpPr>
        <p:spPr>
          <a:xfrm>
            <a:off x="2575560" y="5746762"/>
            <a:ext cx="3992880" cy="406400"/>
          </a:xfrm>
          <a:prstGeom prst="rect">
            <a:avLst/>
          </a:prstGeom>
          <a:solidFill>
            <a:schemeClr val="lt1"/>
          </a:solidFill>
          <a:ln w="6350">
            <a:noFill/>
          </a:ln>
        </p:spPr>
        <p:txBody>
          <a:bodyPr rot="0" spcFirstLastPara="0" vert="horz" wrap="square" lIns="80486" tIns="40243" rIns="80486" bIns="40243" numCol="1" spcCol="0" rtlCol="0" fromWordArt="0" anchor="t" anchorCtr="0" forceAA="0" compatLnSpc="1">
            <a:prstTxWarp prst="textNoShape">
              <a:avLst/>
            </a:prstTxWarp>
            <a:noAutofit/>
          </a:bodyPr>
          <a:lstStyle/>
          <a:p>
            <a:pPr algn="ctr">
              <a:spcAft>
                <a:spcPts val="0"/>
              </a:spcAft>
            </a:pPr>
            <a:r>
              <a:rPr lang="en-GB" sz="1463">
                <a:effectLst/>
                <a:latin typeface="Arial" panose="020B0604020202020204" pitchFamily="34" charset="0"/>
                <a:ea typeface="Calibri" panose="020F0502020204030204" pitchFamily="34" charset="0"/>
                <a:cs typeface="Times New Roman" panose="02020603050405020304" pitchFamily="18" charset="0"/>
              </a:rPr>
              <a:t>NHS England and NHS Improvement</a:t>
            </a:r>
            <a:endParaRPr lang="en-GB" sz="975">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xmlns="" id="{EE272BB6-2A8D-4435-9E86-0596521A3951}"/>
              </a:ext>
            </a:extLst>
          </p:cNvPr>
          <p:cNvPicPr>
            <a:picLocks noChangeAspect="1"/>
          </p:cNvPicPr>
          <p:nvPr userDrawn="1"/>
        </p:nvPicPr>
        <p:blipFill>
          <a:blip r:embed="rId2"/>
          <a:stretch>
            <a:fillRect/>
          </a:stretch>
        </p:blipFill>
        <p:spPr>
          <a:xfrm>
            <a:off x="6286501" y="266039"/>
            <a:ext cx="2463140" cy="741179"/>
          </a:xfrm>
          <a:prstGeom prst="rect">
            <a:avLst/>
          </a:prstGeom>
        </p:spPr>
      </p:pic>
      <p:pic>
        <p:nvPicPr>
          <p:cNvPr id="13" name="Picture 12" descr="A picture containing clipart&#10;&#10;Description generated with very high confidence">
            <a:extLst>
              <a:ext uri="{FF2B5EF4-FFF2-40B4-BE49-F238E27FC236}">
                <a16:creationId xmlns:a16="http://schemas.microsoft.com/office/drawing/2014/main" xmlns="" id="{87769B46-6740-4E7C-81A9-9000A20D5658}"/>
              </a:ext>
            </a:extLst>
          </p:cNvPr>
          <p:cNvPicPr>
            <a:picLocks noChangeAspect="1"/>
          </p:cNvPicPr>
          <p:nvPr userDrawn="1"/>
        </p:nvPicPr>
        <p:blipFill>
          <a:blip r:embed="rId3"/>
          <a:stretch>
            <a:fillRect/>
          </a:stretch>
        </p:blipFill>
        <p:spPr>
          <a:xfrm>
            <a:off x="8068372" y="262732"/>
            <a:ext cx="683549" cy="368065"/>
          </a:xfrm>
          <a:prstGeom prst="rect">
            <a:avLst/>
          </a:prstGeom>
        </p:spPr>
      </p:pic>
      <p:pic>
        <p:nvPicPr>
          <p:cNvPr id="14" name="Content Placeholder 16">
            <a:extLst>
              <a:ext uri="{FF2B5EF4-FFF2-40B4-BE49-F238E27FC236}">
                <a16:creationId xmlns:a16="http://schemas.microsoft.com/office/drawing/2014/main" xmlns="" id="{F5147BF3-6E80-4ECF-BF0F-15BE8D89CC6A}"/>
              </a:ext>
            </a:extLst>
          </p:cNvPr>
          <p:cNvPicPr>
            <a:picLocks noChangeAspect="1"/>
          </p:cNvPicPr>
          <p:nvPr userDrawn="1"/>
        </p:nvPicPr>
        <p:blipFill>
          <a:blip r:embed="rId4"/>
          <a:stretch>
            <a:fillRect/>
          </a:stretch>
        </p:blipFill>
        <p:spPr>
          <a:xfrm>
            <a:off x="1" y="6266963"/>
            <a:ext cx="9144000" cy="380880"/>
          </a:xfrm>
          <a:prstGeom prst="rect">
            <a:avLst/>
          </a:prstGeom>
        </p:spPr>
      </p:pic>
    </p:spTree>
    <p:extLst>
      <p:ext uri="{BB962C8B-B14F-4D97-AF65-F5344CB8AC3E}">
        <p14:creationId xmlns:p14="http://schemas.microsoft.com/office/powerpoint/2010/main" val="15477532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0" name="Content Placeholder 9"/>
          <p:cNvSpPr>
            <a:spLocks noGrp="1"/>
          </p:cNvSpPr>
          <p:nvPr>
            <p:ph sz="quarter" idx="10"/>
          </p:nvPr>
        </p:nvSpPr>
        <p:spPr>
          <a:xfrm>
            <a:off x="395955" y="1343807"/>
            <a:ext cx="8352759" cy="4965553"/>
          </a:xfrm>
          <a:prstGeom prst="rect">
            <a:avLst/>
          </a:prstGeom>
          <a:ln>
            <a:noFill/>
          </a:ln>
        </p:spPr>
        <p:txBody>
          <a:bodyPr/>
          <a:lstStyle>
            <a:lvl1pPr>
              <a:buClr>
                <a:schemeClr val="accent1"/>
              </a:buClr>
              <a:defRPr sz="1232">
                <a:latin typeface="Arial" panose="020B0604020202020204" pitchFamily="34" charset="0"/>
                <a:cs typeface="Arial" panose="020B0604020202020204" pitchFamily="34" charset="0"/>
              </a:defRPr>
            </a:lvl1pPr>
            <a:lvl2pPr marL="603610" indent="-201203">
              <a:buClr>
                <a:schemeClr val="accent1"/>
              </a:buClr>
              <a:buFont typeface="Courier New" panose="02070309020205020404" pitchFamily="49" charset="0"/>
              <a:buChar char="o"/>
              <a:defRPr sz="1232">
                <a:latin typeface="Arial" panose="020B0604020202020204" pitchFamily="34" charset="0"/>
                <a:cs typeface="Arial" panose="020B0604020202020204" pitchFamily="34" charset="0"/>
              </a:defRPr>
            </a:lvl2pPr>
            <a:lvl3pPr marL="1006016" indent="-201203">
              <a:buClr>
                <a:schemeClr val="accent1"/>
              </a:buClr>
              <a:buFont typeface="Wingdings" panose="05000000000000000000" pitchFamily="2" charset="2"/>
              <a:buChar char="§"/>
              <a:defRPr sz="1232">
                <a:latin typeface="Arial" panose="020B0604020202020204" pitchFamily="34" charset="0"/>
                <a:cs typeface="Arial" panose="020B0604020202020204" pitchFamily="34" charset="0"/>
              </a:defRPr>
            </a:lvl3pPr>
            <a:lvl4pPr marL="1408423" indent="-201203">
              <a:buClr>
                <a:schemeClr val="accent1"/>
              </a:buClr>
              <a:buFont typeface="Wingdings" panose="05000000000000000000" pitchFamily="2" charset="2"/>
              <a:buChar char="§"/>
              <a:defRPr sz="1232">
                <a:latin typeface="Arial" panose="020B0604020202020204" pitchFamily="34" charset="0"/>
                <a:cs typeface="Arial" panose="020B0604020202020204" pitchFamily="34" charset="0"/>
              </a:defRPr>
            </a:lvl4pPr>
            <a:lvl5pPr marL="1810829" indent="-201203">
              <a:buClr>
                <a:schemeClr val="accent1"/>
              </a:buClr>
              <a:buFont typeface="Wingdings" panose="05000000000000000000" pitchFamily="2" charset="2"/>
              <a:buChar char="§"/>
              <a:defRPr sz="1232">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0"/>
          <p:cNvSpPr>
            <a:spLocks noGrp="1"/>
          </p:cNvSpPr>
          <p:nvPr>
            <p:ph type="title" hasCustomPrompt="1"/>
          </p:nvPr>
        </p:nvSpPr>
        <p:spPr>
          <a:xfrm>
            <a:off x="395289" y="548647"/>
            <a:ext cx="8352757" cy="611649"/>
          </a:xfrm>
          <a:prstGeom prst="rect">
            <a:avLst/>
          </a:prstGeom>
        </p:spPr>
        <p:txBody>
          <a:bodyPr/>
          <a:lstStyle>
            <a:lvl1pPr>
              <a:defRPr sz="2817" b="0">
                <a:solidFill>
                  <a:srgbClr val="005EB8"/>
                </a:solidFill>
                <a:latin typeface="Arial" panose="020B0604020202020204" pitchFamily="34" charset="0"/>
                <a:cs typeface="Arial" panose="020B0604020202020204" pitchFamily="34" charset="0"/>
              </a:defRPr>
            </a:lvl1pPr>
          </a:lstStyle>
          <a:p>
            <a:r>
              <a:rPr lang="en-US"/>
              <a:t>Click to edit title</a:t>
            </a:r>
            <a:endParaRPr lang="en-US" sz="2465">
              <a:solidFill>
                <a:srgbClr val="005EB8"/>
              </a:solidFill>
              <a:latin typeface="Arial" charset="0"/>
              <a:ea typeface="Arial" charset="0"/>
              <a:cs typeface="Arial" charset="0"/>
            </a:endParaRPr>
          </a:p>
        </p:txBody>
      </p:sp>
      <p:sp>
        <p:nvSpPr>
          <p:cNvPr id="3" name="Text Placeholder 2">
            <a:extLst>
              <a:ext uri="{FF2B5EF4-FFF2-40B4-BE49-F238E27FC236}">
                <a16:creationId xmlns:a16="http://schemas.microsoft.com/office/drawing/2014/main" xmlns="" id="{5DF75327-6BE0-4947-BA67-C64FE013869F}"/>
              </a:ext>
            </a:extLst>
          </p:cNvPr>
          <p:cNvSpPr>
            <a:spLocks noGrp="1"/>
          </p:cNvSpPr>
          <p:nvPr>
            <p:ph type="body" sz="quarter" idx="11" hasCustomPrompt="1"/>
          </p:nvPr>
        </p:nvSpPr>
        <p:spPr>
          <a:xfrm>
            <a:off x="395955" y="260350"/>
            <a:ext cx="6628303" cy="288926"/>
          </a:xfrm>
          <a:prstGeom prst="rect">
            <a:avLst/>
          </a:prstGeom>
        </p:spPr>
        <p:txBody>
          <a:bodyPr/>
          <a:lstStyle>
            <a:lvl1pPr marL="0" indent="0" algn="l" defTabSz="742928" rtl="0" eaLnBrk="1" latinLnBrk="0" hangingPunct="1">
              <a:lnSpc>
                <a:spcPct val="90000"/>
              </a:lnSpc>
              <a:spcBef>
                <a:spcPct val="0"/>
              </a:spcBef>
              <a:buNone/>
              <a:defRPr lang="en-GB" sz="1320" b="0" kern="1200" dirty="0">
                <a:solidFill>
                  <a:srgbClr val="005EB8"/>
                </a:solidFill>
                <a:latin typeface="Arial" panose="020B0604020202020204" pitchFamily="34" charset="0"/>
                <a:ea typeface="+mj-ea"/>
                <a:cs typeface="Arial" panose="020B0604020202020204" pitchFamily="34" charset="0"/>
              </a:defRPr>
            </a:lvl1pPr>
          </a:lstStyle>
          <a:p>
            <a:pPr lvl="0"/>
            <a:r>
              <a:rPr lang="en-US"/>
              <a:t>Click to edit subtitle</a:t>
            </a:r>
            <a:endParaRPr lang="en-GB"/>
          </a:p>
        </p:txBody>
      </p:sp>
    </p:spTree>
    <p:extLst>
      <p:ext uri="{BB962C8B-B14F-4D97-AF65-F5344CB8AC3E}">
        <p14:creationId xmlns:p14="http://schemas.microsoft.com/office/powerpoint/2010/main" val="6668139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ubtitle and Content (2x)">
    <p:spTree>
      <p:nvGrpSpPr>
        <p:cNvPr id="1" name=""/>
        <p:cNvGrpSpPr/>
        <p:nvPr/>
      </p:nvGrpSpPr>
      <p:grpSpPr>
        <a:xfrm>
          <a:off x="0" y="0"/>
          <a:ext cx="0" cy="0"/>
          <a:chOff x="0" y="0"/>
          <a:chExt cx="0" cy="0"/>
        </a:xfrm>
      </p:grpSpPr>
      <p:sp>
        <p:nvSpPr>
          <p:cNvPr id="10" name="Content Placeholder 9"/>
          <p:cNvSpPr>
            <a:spLocks noGrp="1"/>
          </p:cNvSpPr>
          <p:nvPr>
            <p:ph sz="quarter" idx="10"/>
          </p:nvPr>
        </p:nvSpPr>
        <p:spPr>
          <a:xfrm>
            <a:off x="395289" y="1343804"/>
            <a:ext cx="4011124" cy="4964922"/>
          </a:xfrm>
          <a:prstGeom prst="rect">
            <a:avLst/>
          </a:prstGeom>
        </p:spPr>
        <p:txBody>
          <a:bodyPr/>
          <a:lstStyle>
            <a:lvl1pPr>
              <a:buClr>
                <a:schemeClr val="accent1"/>
              </a:buClr>
              <a:defRPr sz="1232">
                <a:latin typeface="Arial" panose="020B0604020202020204" pitchFamily="34" charset="0"/>
                <a:cs typeface="Arial" panose="020B0604020202020204" pitchFamily="34" charset="0"/>
              </a:defRPr>
            </a:lvl1pPr>
            <a:lvl2pPr marL="603610" indent="-201203">
              <a:buClr>
                <a:schemeClr val="accent1"/>
              </a:buClr>
              <a:buFont typeface="Courier New" panose="02070309020205020404" pitchFamily="49" charset="0"/>
              <a:buChar char="o"/>
              <a:defRPr sz="1232">
                <a:latin typeface="Arial" panose="020B0604020202020204" pitchFamily="34" charset="0"/>
                <a:cs typeface="Arial" panose="020B0604020202020204" pitchFamily="34" charset="0"/>
              </a:defRPr>
            </a:lvl2pPr>
            <a:lvl3pPr marL="1006016" indent="-201203">
              <a:buClr>
                <a:schemeClr val="accent1"/>
              </a:buClr>
              <a:buFont typeface="Wingdings" panose="05000000000000000000" pitchFamily="2" charset="2"/>
              <a:buChar char="§"/>
              <a:defRPr sz="1232">
                <a:latin typeface="Arial" panose="020B0604020202020204" pitchFamily="34" charset="0"/>
                <a:cs typeface="Arial" panose="020B0604020202020204" pitchFamily="34" charset="0"/>
              </a:defRPr>
            </a:lvl3pPr>
            <a:lvl4pPr marL="1408423" indent="-201203">
              <a:buClr>
                <a:schemeClr val="accent1"/>
              </a:buClr>
              <a:buFont typeface="Wingdings" panose="05000000000000000000" pitchFamily="2" charset="2"/>
              <a:buChar char="§"/>
              <a:defRPr sz="1232">
                <a:latin typeface="Arial" panose="020B0604020202020204" pitchFamily="34" charset="0"/>
                <a:cs typeface="Arial" panose="020B0604020202020204" pitchFamily="34" charset="0"/>
              </a:defRPr>
            </a:lvl4pPr>
            <a:lvl5pPr marL="1810829" indent="-201203">
              <a:buClr>
                <a:schemeClr val="accent1"/>
              </a:buClr>
              <a:buFont typeface="Wingdings" panose="05000000000000000000" pitchFamily="2" charset="2"/>
              <a:buChar char="§"/>
              <a:defRPr sz="1232">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0"/>
          <p:cNvSpPr>
            <a:spLocks noGrp="1"/>
          </p:cNvSpPr>
          <p:nvPr>
            <p:ph type="title" hasCustomPrompt="1"/>
          </p:nvPr>
        </p:nvSpPr>
        <p:spPr>
          <a:xfrm>
            <a:off x="395289" y="548647"/>
            <a:ext cx="8352757" cy="611649"/>
          </a:xfrm>
          <a:prstGeom prst="rect">
            <a:avLst/>
          </a:prstGeom>
        </p:spPr>
        <p:txBody>
          <a:bodyPr/>
          <a:lstStyle>
            <a:lvl1pPr>
              <a:defRPr sz="2817" b="0">
                <a:solidFill>
                  <a:srgbClr val="005EB8"/>
                </a:solidFill>
                <a:latin typeface="Arial" panose="020B0604020202020204" pitchFamily="34" charset="0"/>
                <a:cs typeface="Arial" panose="020B0604020202020204" pitchFamily="34" charset="0"/>
              </a:defRPr>
            </a:lvl1pPr>
          </a:lstStyle>
          <a:p>
            <a:r>
              <a:rPr lang="en-US"/>
              <a:t>Click to edit title</a:t>
            </a:r>
            <a:endParaRPr lang="en-US" sz="2465">
              <a:solidFill>
                <a:srgbClr val="005EB8"/>
              </a:solidFill>
              <a:latin typeface="Arial" charset="0"/>
              <a:ea typeface="Arial" charset="0"/>
              <a:cs typeface="Arial" charset="0"/>
            </a:endParaRPr>
          </a:p>
        </p:txBody>
      </p:sp>
      <p:sp>
        <p:nvSpPr>
          <p:cNvPr id="3" name="Text Placeholder 2">
            <a:extLst>
              <a:ext uri="{FF2B5EF4-FFF2-40B4-BE49-F238E27FC236}">
                <a16:creationId xmlns:a16="http://schemas.microsoft.com/office/drawing/2014/main" xmlns="" id="{5DF75327-6BE0-4947-BA67-C64FE013869F}"/>
              </a:ext>
            </a:extLst>
          </p:cNvPr>
          <p:cNvSpPr>
            <a:spLocks noGrp="1"/>
          </p:cNvSpPr>
          <p:nvPr>
            <p:ph type="body" sz="quarter" idx="11" hasCustomPrompt="1"/>
          </p:nvPr>
        </p:nvSpPr>
        <p:spPr>
          <a:xfrm>
            <a:off x="395955" y="260350"/>
            <a:ext cx="6628303" cy="288926"/>
          </a:xfrm>
          <a:prstGeom prst="rect">
            <a:avLst/>
          </a:prstGeom>
        </p:spPr>
        <p:txBody>
          <a:bodyPr/>
          <a:lstStyle>
            <a:lvl1pPr marL="0" indent="0" algn="l" defTabSz="742928" rtl="0" eaLnBrk="1" latinLnBrk="0" hangingPunct="1">
              <a:lnSpc>
                <a:spcPct val="90000"/>
              </a:lnSpc>
              <a:spcBef>
                <a:spcPct val="0"/>
              </a:spcBef>
              <a:buNone/>
              <a:defRPr lang="en-GB" sz="1320" b="0" kern="1200" dirty="0">
                <a:solidFill>
                  <a:srgbClr val="005EB8"/>
                </a:solidFill>
                <a:latin typeface="Arial" panose="020B0604020202020204" pitchFamily="34" charset="0"/>
                <a:ea typeface="+mj-ea"/>
                <a:cs typeface="Arial" panose="020B0604020202020204" pitchFamily="34" charset="0"/>
              </a:defRPr>
            </a:lvl1pPr>
          </a:lstStyle>
          <a:p>
            <a:pPr lvl="0"/>
            <a:r>
              <a:rPr lang="en-US"/>
              <a:t>Click to edit subtitle</a:t>
            </a:r>
            <a:endParaRPr lang="en-GB"/>
          </a:p>
        </p:txBody>
      </p:sp>
      <p:sp>
        <p:nvSpPr>
          <p:cNvPr id="5" name="Content Placeholder 9">
            <a:extLst>
              <a:ext uri="{FF2B5EF4-FFF2-40B4-BE49-F238E27FC236}">
                <a16:creationId xmlns:a16="http://schemas.microsoft.com/office/drawing/2014/main" xmlns="" id="{F42FD9BE-2B70-47A5-BF67-F9729A4CE169}"/>
              </a:ext>
            </a:extLst>
          </p:cNvPr>
          <p:cNvSpPr>
            <a:spLocks noGrp="1"/>
          </p:cNvSpPr>
          <p:nvPr>
            <p:ph sz="quarter" idx="12"/>
          </p:nvPr>
        </p:nvSpPr>
        <p:spPr>
          <a:xfrm>
            <a:off x="4736922" y="1343172"/>
            <a:ext cx="4011124" cy="4966184"/>
          </a:xfrm>
          <a:prstGeom prst="rect">
            <a:avLst/>
          </a:prstGeom>
        </p:spPr>
        <p:txBody>
          <a:bodyPr/>
          <a:lstStyle>
            <a:lvl1pPr>
              <a:buClr>
                <a:schemeClr val="accent1"/>
              </a:buClr>
              <a:defRPr sz="1232">
                <a:latin typeface="Arial" panose="020B0604020202020204" pitchFamily="34" charset="0"/>
                <a:cs typeface="Arial" panose="020B0604020202020204" pitchFamily="34" charset="0"/>
              </a:defRPr>
            </a:lvl1pPr>
            <a:lvl2pPr marL="603610" indent="-201203">
              <a:buClr>
                <a:schemeClr val="accent1"/>
              </a:buClr>
              <a:buFont typeface="Courier New" panose="02070309020205020404" pitchFamily="49" charset="0"/>
              <a:buChar char="o"/>
              <a:defRPr sz="1232">
                <a:latin typeface="Arial" panose="020B0604020202020204" pitchFamily="34" charset="0"/>
                <a:cs typeface="Arial" panose="020B0604020202020204" pitchFamily="34" charset="0"/>
              </a:defRPr>
            </a:lvl2pPr>
            <a:lvl3pPr marL="1006016" indent="-201203">
              <a:buClr>
                <a:schemeClr val="accent1"/>
              </a:buClr>
              <a:buFont typeface="Wingdings" panose="05000000000000000000" pitchFamily="2" charset="2"/>
              <a:buChar char="§"/>
              <a:defRPr sz="1232">
                <a:latin typeface="Arial" panose="020B0604020202020204" pitchFamily="34" charset="0"/>
                <a:cs typeface="Arial" panose="020B0604020202020204" pitchFamily="34" charset="0"/>
              </a:defRPr>
            </a:lvl3pPr>
            <a:lvl4pPr marL="1408423" indent="-201203">
              <a:buClr>
                <a:schemeClr val="accent1"/>
              </a:buClr>
              <a:buFont typeface="Wingdings" panose="05000000000000000000" pitchFamily="2" charset="2"/>
              <a:buChar char="§"/>
              <a:defRPr sz="1232">
                <a:latin typeface="Arial" panose="020B0604020202020204" pitchFamily="34" charset="0"/>
                <a:cs typeface="Arial" panose="020B0604020202020204" pitchFamily="34" charset="0"/>
              </a:defRPr>
            </a:lvl4pPr>
            <a:lvl5pPr marL="1810829" indent="-201203">
              <a:buClr>
                <a:schemeClr val="accent1"/>
              </a:buClr>
              <a:buFont typeface="Wingdings" panose="05000000000000000000" pitchFamily="2" charset="2"/>
              <a:buChar char="§"/>
              <a:defRPr sz="1232">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3297504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Content Placeholder 9"/>
          <p:cNvSpPr>
            <a:spLocks noGrp="1"/>
          </p:cNvSpPr>
          <p:nvPr>
            <p:ph sz="quarter" idx="10"/>
          </p:nvPr>
        </p:nvSpPr>
        <p:spPr>
          <a:xfrm>
            <a:off x="395290" y="1343807"/>
            <a:ext cx="8353057" cy="4964921"/>
          </a:xfrm>
          <a:prstGeom prst="rect">
            <a:avLst/>
          </a:prstGeom>
        </p:spPr>
        <p:txBody>
          <a:bodyPr/>
          <a:lstStyle>
            <a:lvl1pPr>
              <a:buClr>
                <a:schemeClr val="accent1"/>
              </a:buClr>
              <a:defRPr sz="1232">
                <a:latin typeface="Arial" panose="020B0604020202020204" pitchFamily="34" charset="0"/>
                <a:cs typeface="Arial" panose="020B0604020202020204" pitchFamily="34" charset="0"/>
              </a:defRPr>
            </a:lvl1pPr>
            <a:lvl2pPr marL="603610" indent="-201203">
              <a:buClr>
                <a:schemeClr val="accent1"/>
              </a:buClr>
              <a:buFont typeface="Courier New" panose="02070309020205020404" pitchFamily="49" charset="0"/>
              <a:buChar char="o"/>
              <a:defRPr sz="1232">
                <a:latin typeface="Arial" panose="020B0604020202020204" pitchFamily="34" charset="0"/>
                <a:cs typeface="Arial" panose="020B0604020202020204" pitchFamily="34" charset="0"/>
              </a:defRPr>
            </a:lvl2pPr>
            <a:lvl3pPr marL="1006016" indent="-201203">
              <a:buClr>
                <a:schemeClr val="accent1"/>
              </a:buClr>
              <a:buFont typeface="Wingdings" panose="05000000000000000000" pitchFamily="2" charset="2"/>
              <a:buChar char="§"/>
              <a:defRPr sz="1232">
                <a:latin typeface="Arial" panose="020B0604020202020204" pitchFamily="34" charset="0"/>
                <a:cs typeface="Arial" panose="020B0604020202020204" pitchFamily="34" charset="0"/>
              </a:defRPr>
            </a:lvl3pPr>
            <a:lvl4pPr marL="1408423" indent="-201203">
              <a:buClr>
                <a:schemeClr val="accent1"/>
              </a:buClr>
              <a:buFont typeface="Wingdings" panose="05000000000000000000" pitchFamily="2" charset="2"/>
              <a:buChar char="§"/>
              <a:defRPr sz="1232">
                <a:latin typeface="Arial" panose="020B0604020202020204" pitchFamily="34" charset="0"/>
                <a:cs typeface="Arial" panose="020B0604020202020204" pitchFamily="34" charset="0"/>
              </a:defRPr>
            </a:lvl4pPr>
            <a:lvl5pPr marL="1810829" indent="-201203">
              <a:buClr>
                <a:schemeClr val="accent1"/>
              </a:buClr>
              <a:buFont typeface="Wingdings" panose="05000000000000000000" pitchFamily="2" charset="2"/>
              <a:buChar char="§"/>
              <a:defRPr sz="1232">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0"/>
          <p:cNvSpPr>
            <a:spLocks noGrp="1"/>
          </p:cNvSpPr>
          <p:nvPr>
            <p:ph type="title" hasCustomPrompt="1"/>
          </p:nvPr>
        </p:nvSpPr>
        <p:spPr>
          <a:xfrm>
            <a:off x="395289" y="548647"/>
            <a:ext cx="8353056" cy="611649"/>
          </a:xfrm>
          <a:prstGeom prst="rect">
            <a:avLst/>
          </a:prstGeom>
        </p:spPr>
        <p:txBody>
          <a:bodyPr/>
          <a:lstStyle>
            <a:lvl1pPr>
              <a:defRPr sz="2817" b="0">
                <a:solidFill>
                  <a:srgbClr val="005EB8"/>
                </a:solidFill>
                <a:latin typeface="Arial" panose="020B0604020202020204" pitchFamily="34" charset="0"/>
                <a:cs typeface="Arial" panose="020B0604020202020204" pitchFamily="34" charset="0"/>
              </a:defRPr>
            </a:lvl1pPr>
          </a:lstStyle>
          <a:p>
            <a:r>
              <a:rPr lang="en-US"/>
              <a:t>Click to edit title</a:t>
            </a:r>
            <a:endParaRPr lang="en-US" sz="2465">
              <a:solidFill>
                <a:srgbClr val="005EB8"/>
              </a:solidFill>
              <a:latin typeface="Arial" charset="0"/>
              <a:ea typeface="Arial" charset="0"/>
              <a:cs typeface="Arial" charset="0"/>
            </a:endParaRPr>
          </a:p>
        </p:txBody>
      </p:sp>
    </p:spTree>
    <p:extLst>
      <p:ext uri="{BB962C8B-B14F-4D97-AF65-F5344CB8AC3E}">
        <p14:creationId xmlns:p14="http://schemas.microsoft.com/office/powerpoint/2010/main" val="7704966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2x)">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395289" y="548647"/>
            <a:ext cx="8352757" cy="611649"/>
          </a:xfrm>
          <a:prstGeom prst="rect">
            <a:avLst/>
          </a:prstGeom>
        </p:spPr>
        <p:txBody>
          <a:bodyPr/>
          <a:lstStyle>
            <a:lvl1pPr>
              <a:defRPr sz="2817" b="0">
                <a:solidFill>
                  <a:srgbClr val="005EB8"/>
                </a:solidFill>
                <a:latin typeface="Arial" panose="020B0604020202020204" pitchFamily="34" charset="0"/>
                <a:cs typeface="Arial" panose="020B0604020202020204" pitchFamily="34" charset="0"/>
              </a:defRPr>
            </a:lvl1pPr>
          </a:lstStyle>
          <a:p>
            <a:r>
              <a:rPr lang="en-US"/>
              <a:t>Click to edit title</a:t>
            </a:r>
            <a:endParaRPr lang="en-US" sz="2465">
              <a:solidFill>
                <a:srgbClr val="005EB8"/>
              </a:solidFill>
              <a:latin typeface="Arial" charset="0"/>
              <a:ea typeface="Arial" charset="0"/>
              <a:cs typeface="Arial" charset="0"/>
            </a:endParaRPr>
          </a:p>
        </p:txBody>
      </p:sp>
      <p:sp>
        <p:nvSpPr>
          <p:cNvPr id="6" name="Content Placeholder 9">
            <a:extLst>
              <a:ext uri="{FF2B5EF4-FFF2-40B4-BE49-F238E27FC236}">
                <a16:creationId xmlns:a16="http://schemas.microsoft.com/office/drawing/2014/main" xmlns="" id="{4FC365EA-E211-4639-BC6D-BD134AA2FB80}"/>
              </a:ext>
            </a:extLst>
          </p:cNvPr>
          <p:cNvSpPr>
            <a:spLocks noGrp="1"/>
          </p:cNvSpPr>
          <p:nvPr>
            <p:ph sz="quarter" idx="10"/>
          </p:nvPr>
        </p:nvSpPr>
        <p:spPr>
          <a:xfrm>
            <a:off x="395289" y="1343804"/>
            <a:ext cx="4011124" cy="4964922"/>
          </a:xfrm>
          <a:prstGeom prst="rect">
            <a:avLst/>
          </a:prstGeom>
        </p:spPr>
        <p:txBody>
          <a:bodyPr/>
          <a:lstStyle>
            <a:lvl1pPr>
              <a:buClr>
                <a:schemeClr val="accent1"/>
              </a:buClr>
              <a:defRPr sz="1232">
                <a:latin typeface="Arial" panose="020B0604020202020204" pitchFamily="34" charset="0"/>
                <a:cs typeface="Arial" panose="020B0604020202020204" pitchFamily="34" charset="0"/>
              </a:defRPr>
            </a:lvl1pPr>
            <a:lvl2pPr marL="603610" indent="-201203">
              <a:buClr>
                <a:schemeClr val="accent1"/>
              </a:buClr>
              <a:buFont typeface="Courier New" panose="02070309020205020404" pitchFamily="49" charset="0"/>
              <a:buChar char="o"/>
              <a:defRPr sz="1232">
                <a:latin typeface="Arial" panose="020B0604020202020204" pitchFamily="34" charset="0"/>
                <a:cs typeface="Arial" panose="020B0604020202020204" pitchFamily="34" charset="0"/>
              </a:defRPr>
            </a:lvl2pPr>
            <a:lvl3pPr marL="1006016" indent="-201203">
              <a:buClr>
                <a:schemeClr val="accent1"/>
              </a:buClr>
              <a:buFont typeface="Wingdings" panose="05000000000000000000" pitchFamily="2" charset="2"/>
              <a:buChar char="§"/>
              <a:defRPr sz="1232">
                <a:latin typeface="Arial" panose="020B0604020202020204" pitchFamily="34" charset="0"/>
                <a:cs typeface="Arial" panose="020B0604020202020204" pitchFamily="34" charset="0"/>
              </a:defRPr>
            </a:lvl3pPr>
            <a:lvl4pPr marL="1408423" indent="-201203">
              <a:buClr>
                <a:schemeClr val="accent1"/>
              </a:buClr>
              <a:buFont typeface="Wingdings" panose="05000000000000000000" pitchFamily="2" charset="2"/>
              <a:buChar char="§"/>
              <a:defRPr sz="1232">
                <a:latin typeface="Arial" panose="020B0604020202020204" pitchFamily="34" charset="0"/>
                <a:cs typeface="Arial" panose="020B0604020202020204" pitchFamily="34" charset="0"/>
              </a:defRPr>
            </a:lvl4pPr>
            <a:lvl5pPr marL="1810829" indent="-201203">
              <a:buClr>
                <a:schemeClr val="accent1"/>
              </a:buClr>
              <a:buFont typeface="Wingdings" panose="05000000000000000000" pitchFamily="2" charset="2"/>
              <a:buChar char="§"/>
              <a:defRPr sz="1232">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9">
            <a:extLst>
              <a:ext uri="{FF2B5EF4-FFF2-40B4-BE49-F238E27FC236}">
                <a16:creationId xmlns:a16="http://schemas.microsoft.com/office/drawing/2014/main" xmlns="" id="{CD102AD5-AB72-422B-809C-AF3801689FEC}"/>
              </a:ext>
            </a:extLst>
          </p:cNvPr>
          <p:cNvSpPr>
            <a:spLocks noGrp="1"/>
          </p:cNvSpPr>
          <p:nvPr>
            <p:ph sz="quarter" idx="12"/>
          </p:nvPr>
        </p:nvSpPr>
        <p:spPr>
          <a:xfrm>
            <a:off x="4736922" y="1343172"/>
            <a:ext cx="4011124" cy="4966184"/>
          </a:xfrm>
          <a:prstGeom prst="rect">
            <a:avLst/>
          </a:prstGeom>
        </p:spPr>
        <p:txBody>
          <a:bodyPr/>
          <a:lstStyle>
            <a:lvl1pPr>
              <a:buClr>
                <a:schemeClr val="accent1"/>
              </a:buClr>
              <a:defRPr sz="1232">
                <a:latin typeface="Arial" panose="020B0604020202020204" pitchFamily="34" charset="0"/>
                <a:cs typeface="Arial" panose="020B0604020202020204" pitchFamily="34" charset="0"/>
              </a:defRPr>
            </a:lvl1pPr>
            <a:lvl2pPr marL="603610" indent="-201203">
              <a:buClr>
                <a:schemeClr val="accent1"/>
              </a:buClr>
              <a:buFont typeface="Courier New" panose="02070309020205020404" pitchFamily="49" charset="0"/>
              <a:buChar char="o"/>
              <a:defRPr sz="1232">
                <a:latin typeface="Arial" panose="020B0604020202020204" pitchFamily="34" charset="0"/>
                <a:cs typeface="Arial" panose="020B0604020202020204" pitchFamily="34" charset="0"/>
              </a:defRPr>
            </a:lvl2pPr>
            <a:lvl3pPr marL="1006016" indent="-201203">
              <a:buClr>
                <a:schemeClr val="accent1"/>
              </a:buClr>
              <a:buFont typeface="Wingdings" panose="05000000000000000000" pitchFamily="2" charset="2"/>
              <a:buChar char="§"/>
              <a:defRPr sz="1232">
                <a:latin typeface="Arial" panose="020B0604020202020204" pitchFamily="34" charset="0"/>
                <a:cs typeface="Arial" panose="020B0604020202020204" pitchFamily="34" charset="0"/>
              </a:defRPr>
            </a:lvl3pPr>
            <a:lvl4pPr marL="1408423" indent="-201203">
              <a:buClr>
                <a:schemeClr val="accent1"/>
              </a:buClr>
              <a:buFont typeface="Wingdings" panose="05000000000000000000" pitchFamily="2" charset="2"/>
              <a:buChar char="§"/>
              <a:defRPr sz="1232">
                <a:latin typeface="Arial" panose="020B0604020202020204" pitchFamily="34" charset="0"/>
                <a:cs typeface="Arial" panose="020B0604020202020204" pitchFamily="34" charset="0"/>
              </a:defRPr>
            </a:lvl4pPr>
            <a:lvl5pPr marL="1810829" indent="-201203">
              <a:buClr>
                <a:schemeClr val="accent1"/>
              </a:buClr>
              <a:buFont typeface="Wingdings" panose="05000000000000000000" pitchFamily="2" charset="2"/>
              <a:buChar char="§"/>
              <a:defRPr sz="1232">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7243078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lide break_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E5F8E391-371E-4F87-A418-0151EB713946}"/>
              </a:ext>
            </a:extLst>
          </p:cNvPr>
          <p:cNvSpPr/>
          <p:nvPr userDrawn="1"/>
        </p:nvSpPr>
        <p:spPr>
          <a:xfrm>
            <a:off x="0" y="1265387"/>
            <a:ext cx="9144000" cy="43226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84"/>
          </a:p>
        </p:txBody>
      </p:sp>
      <p:sp>
        <p:nvSpPr>
          <p:cNvPr id="3" name="Title 9">
            <a:extLst>
              <a:ext uri="{FF2B5EF4-FFF2-40B4-BE49-F238E27FC236}">
                <a16:creationId xmlns:a16="http://schemas.microsoft.com/office/drawing/2014/main" xmlns="" id="{D3092788-E33B-4AD5-AE05-3029C124BE2D}"/>
              </a:ext>
            </a:extLst>
          </p:cNvPr>
          <p:cNvSpPr>
            <a:spLocks noGrp="1"/>
          </p:cNvSpPr>
          <p:nvPr>
            <p:ph type="title" hasCustomPrompt="1"/>
          </p:nvPr>
        </p:nvSpPr>
        <p:spPr>
          <a:xfrm>
            <a:off x="395288" y="2565997"/>
            <a:ext cx="8353058" cy="1726013"/>
          </a:xfrm>
          <a:prstGeom prst="rect">
            <a:avLst/>
          </a:prstGeom>
        </p:spPr>
        <p:txBody>
          <a:bodyPr/>
          <a:lstStyle>
            <a:lvl1pPr>
              <a:defRPr sz="3169" baseline="0">
                <a:solidFill>
                  <a:schemeClr val="bg1"/>
                </a:solidFill>
                <a:latin typeface="Arial" panose="020B0604020202020204" pitchFamily="34" charset="0"/>
                <a:cs typeface="Arial" panose="020B0604020202020204" pitchFamily="34" charset="0"/>
              </a:defRPr>
            </a:lvl1pPr>
          </a:lstStyle>
          <a:p>
            <a:r>
              <a:rPr lang="en-US"/>
              <a:t>Slide break title</a:t>
            </a:r>
          </a:p>
        </p:txBody>
      </p:sp>
    </p:spTree>
    <p:extLst>
      <p:ext uri="{BB962C8B-B14F-4D97-AF65-F5344CB8AC3E}">
        <p14:creationId xmlns:p14="http://schemas.microsoft.com/office/powerpoint/2010/main" val="1050342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9816975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lide break_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E5F8E391-371E-4F87-A418-0151EB713946}"/>
              </a:ext>
            </a:extLst>
          </p:cNvPr>
          <p:cNvSpPr/>
          <p:nvPr userDrawn="1"/>
        </p:nvSpPr>
        <p:spPr>
          <a:xfrm>
            <a:off x="0" y="1265387"/>
            <a:ext cx="9144000" cy="4322617"/>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84"/>
          </a:p>
        </p:txBody>
      </p:sp>
      <p:sp>
        <p:nvSpPr>
          <p:cNvPr id="3" name="Title 9">
            <a:extLst>
              <a:ext uri="{FF2B5EF4-FFF2-40B4-BE49-F238E27FC236}">
                <a16:creationId xmlns:a16="http://schemas.microsoft.com/office/drawing/2014/main" xmlns="" id="{D3092788-E33B-4AD5-AE05-3029C124BE2D}"/>
              </a:ext>
            </a:extLst>
          </p:cNvPr>
          <p:cNvSpPr>
            <a:spLocks noGrp="1"/>
          </p:cNvSpPr>
          <p:nvPr>
            <p:ph type="title" hasCustomPrompt="1"/>
          </p:nvPr>
        </p:nvSpPr>
        <p:spPr>
          <a:xfrm>
            <a:off x="395288" y="2565997"/>
            <a:ext cx="8353058" cy="1726013"/>
          </a:xfrm>
          <a:prstGeom prst="rect">
            <a:avLst/>
          </a:prstGeom>
        </p:spPr>
        <p:txBody>
          <a:bodyPr/>
          <a:lstStyle>
            <a:lvl1pPr>
              <a:defRPr sz="3169" baseline="0">
                <a:solidFill>
                  <a:schemeClr val="bg1"/>
                </a:solidFill>
                <a:latin typeface="Arial" panose="020B0604020202020204" pitchFamily="34" charset="0"/>
                <a:cs typeface="Arial" panose="020B0604020202020204" pitchFamily="34" charset="0"/>
              </a:defRPr>
            </a:lvl1pPr>
          </a:lstStyle>
          <a:p>
            <a:r>
              <a:rPr lang="en-US"/>
              <a:t>Slide break title</a:t>
            </a:r>
          </a:p>
        </p:txBody>
      </p:sp>
    </p:spTree>
    <p:extLst>
      <p:ext uri="{BB962C8B-B14F-4D97-AF65-F5344CB8AC3E}">
        <p14:creationId xmlns:p14="http://schemas.microsoft.com/office/powerpoint/2010/main" val="28800008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lide break_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E5F8E391-371E-4F87-A418-0151EB713946}"/>
              </a:ext>
            </a:extLst>
          </p:cNvPr>
          <p:cNvSpPr/>
          <p:nvPr userDrawn="1"/>
        </p:nvSpPr>
        <p:spPr>
          <a:xfrm>
            <a:off x="0" y="1265387"/>
            <a:ext cx="9144000" cy="4322617"/>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84"/>
          </a:p>
        </p:txBody>
      </p:sp>
      <p:sp>
        <p:nvSpPr>
          <p:cNvPr id="3" name="Title 9">
            <a:extLst>
              <a:ext uri="{FF2B5EF4-FFF2-40B4-BE49-F238E27FC236}">
                <a16:creationId xmlns:a16="http://schemas.microsoft.com/office/drawing/2014/main" xmlns="" id="{D3092788-E33B-4AD5-AE05-3029C124BE2D}"/>
              </a:ext>
            </a:extLst>
          </p:cNvPr>
          <p:cNvSpPr>
            <a:spLocks noGrp="1"/>
          </p:cNvSpPr>
          <p:nvPr>
            <p:ph type="title" hasCustomPrompt="1"/>
          </p:nvPr>
        </p:nvSpPr>
        <p:spPr>
          <a:xfrm>
            <a:off x="395288" y="2565997"/>
            <a:ext cx="8353058" cy="1726013"/>
          </a:xfrm>
          <a:prstGeom prst="rect">
            <a:avLst/>
          </a:prstGeom>
        </p:spPr>
        <p:txBody>
          <a:bodyPr/>
          <a:lstStyle>
            <a:lvl1pPr>
              <a:defRPr sz="3169" baseline="0">
                <a:solidFill>
                  <a:schemeClr val="bg1"/>
                </a:solidFill>
                <a:latin typeface="Arial" panose="020B0604020202020204" pitchFamily="34" charset="0"/>
                <a:cs typeface="Arial" panose="020B0604020202020204" pitchFamily="34" charset="0"/>
              </a:defRPr>
            </a:lvl1pPr>
          </a:lstStyle>
          <a:p>
            <a:r>
              <a:rPr lang="en-US"/>
              <a:t>Slide break title</a:t>
            </a:r>
          </a:p>
        </p:txBody>
      </p:sp>
    </p:spTree>
    <p:extLst>
      <p:ext uri="{BB962C8B-B14F-4D97-AF65-F5344CB8AC3E}">
        <p14:creationId xmlns:p14="http://schemas.microsoft.com/office/powerpoint/2010/main" val="23345735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lide break_4">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E5F8E391-371E-4F87-A418-0151EB713946}"/>
              </a:ext>
            </a:extLst>
          </p:cNvPr>
          <p:cNvSpPr/>
          <p:nvPr userDrawn="1"/>
        </p:nvSpPr>
        <p:spPr>
          <a:xfrm>
            <a:off x="0" y="1265387"/>
            <a:ext cx="9144000" cy="4322617"/>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84"/>
          </a:p>
        </p:txBody>
      </p:sp>
      <p:sp>
        <p:nvSpPr>
          <p:cNvPr id="3" name="Title 9">
            <a:extLst>
              <a:ext uri="{FF2B5EF4-FFF2-40B4-BE49-F238E27FC236}">
                <a16:creationId xmlns:a16="http://schemas.microsoft.com/office/drawing/2014/main" xmlns="" id="{D3092788-E33B-4AD5-AE05-3029C124BE2D}"/>
              </a:ext>
            </a:extLst>
          </p:cNvPr>
          <p:cNvSpPr>
            <a:spLocks noGrp="1"/>
          </p:cNvSpPr>
          <p:nvPr>
            <p:ph type="title" hasCustomPrompt="1"/>
          </p:nvPr>
        </p:nvSpPr>
        <p:spPr>
          <a:xfrm>
            <a:off x="395288" y="2565997"/>
            <a:ext cx="8353058" cy="1726013"/>
          </a:xfrm>
          <a:prstGeom prst="rect">
            <a:avLst/>
          </a:prstGeom>
        </p:spPr>
        <p:txBody>
          <a:bodyPr/>
          <a:lstStyle>
            <a:lvl1pPr>
              <a:defRPr sz="3169" baseline="0">
                <a:solidFill>
                  <a:schemeClr val="bg1"/>
                </a:solidFill>
                <a:latin typeface="Arial" panose="020B0604020202020204" pitchFamily="34" charset="0"/>
                <a:cs typeface="Arial" panose="020B0604020202020204" pitchFamily="34" charset="0"/>
              </a:defRPr>
            </a:lvl1pPr>
          </a:lstStyle>
          <a:p>
            <a:r>
              <a:rPr lang="en-US"/>
              <a:t>Slide break title</a:t>
            </a:r>
          </a:p>
        </p:txBody>
      </p:sp>
    </p:spTree>
    <p:extLst>
      <p:ext uri="{BB962C8B-B14F-4D97-AF65-F5344CB8AC3E}">
        <p14:creationId xmlns:p14="http://schemas.microsoft.com/office/powerpoint/2010/main" val="40130672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lose slide">
    <p:spTree>
      <p:nvGrpSpPr>
        <p:cNvPr id="1" name=""/>
        <p:cNvGrpSpPr/>
        <p:nvPr/>
      </p:nvGrpSpPr>
      <p:grpSpPr>
        <a:xfrm>
          <a:off x="0" y="0"/>
          <a:ext cx="0" cy="0"/>
          <a:chOff x="0" y="0"/>
          <a:chExt cx="0" cy="0"/>
        </a:xfrm>
      </p:grpSpPr>
      <p:sp>
        <p:nvSpPr>
          <p:cNvPr id="3" name="Title 9">
            <a:extLst>
              <a:ext uri="{FF2B5EF4-FFF2-40B4-BE49-F238E27FC236}">
                <a16:creationId xmlns:a16="http://schemas.microsoft.com/office/drawing/2014/main" xmlns="" id="{1BFF0C81-8608-45E7-BBB8-C4075B6F8C78}"/>
              </a:ext>
            </a:extLst>
          </p:cNvPr>
          <p:cNvSpPr>
            <a:spLocks noGrp="1"/>
          </p:cNvSpPr>
          <p:nvPr>
            <p:ph type="title" hasCustomPrompt="1"/>
          </p:nvPr>
        </p:nvSpPr>
        <p:spPr>
          <a:xfrm>
            <a:off x="3413761" y="1889761"/>
            <a:ext cx="5334952" cy="2092960"/>
          </a:xfrm>
          <a:prstGeom prst="rect">
            <a:avLst/>
          </a:prstGeom>
        </p:spPr>
        <p:txBody>
          <a:bodyPr/>
          <a:lstStyle>
            <a:lvl1pPr algn="l">
              <a:defRPr sz="3169" baseline="0">
                <a:solidFill>
                  <a:srgbClr val="005EB8"/>
                </a:solidFill>
                <a:latin typeface="Arial" panose="020B0604020202020204" pitchFamily="34" charset="0"/>
                <a:cs typeface="Arial" panose="020B0604020202020204" pitchFamily="34" charset="0"/>
              </a:defRPr>
            </a:lvl1pPr>
          </a:lstStyle>
          <a:p>
            <a:r>
              <a:rPr lang="en-US"/>
              <a:t>Closing message</a:t>
            </a:r>
          </a:p>
        </p:txBody>
      </p:sp>
      <p:pic>
        <p:nvPicPr>
          <p:cNvPr id="11" name="Picture 10">
            <a:extLst>
              <a:ext uri="{FF2B5EF4-FFF2-40B4-BE49-F238E27FC236}">
                <a16:creationId xmlns:a16="http://schemas.microsoft.com/office/drawing/2014/main" xmlns="" id="{67D57BB4-C4FB-4690-9627-A916A1B2F4D3}"/>
              </a:ext>
            </a:extLst>
          </p:cNvPr>
          <p:cNvPicPr>
            <a:picLocks noChangeAspect="1"/>
          </p:cNvPicPr>
          <p:nvPr userDrawn="1"/>
        </p:nvPicPr>
        <p:blipFill rotWithShape="1">
          <a:blip r:embed="rId2"/>
          <a:srcRect l="24925" r="24919"/>
          <a:stretch/>
        </p:blipFill>
        <p:spPr>
          <a:xfrm>
            <a:off x="5430740" y="5524509"/>
            <a:ext cx="2867391" cy="788000"/>
          </a:xfrm>
          <a:prstGeom prst="rect">
            <a:avLst/>
          </a:prstGeom>
        </p:spPr>
      </p:pic>
      <p:grpSp>
        <p:nvGrpSpPr>
          <p:cNvPr id="12" name="Group 11">
            <a:extLst>
              <a:ext uri="{FF2B5EF4-FFF2-40B4-BE49-F238E27FC236}">
                <a16:creationId xmlns:a16="http://schemas.microsoft.com/office/drawing/2014/main" xmlns="" id="{1B06C4A3-DBAF-4066-8696-0A7F54B59A34}"/>
              </a:ext>
            </a:extLst>
          </p:cNvPr>
          <p:cNvGrpSpPr/>
          <p:nvPr userDrawn="1"/>
        </p:nvGrpSpPr>
        <p:grpSpPr>
          <a:xfrm>
            <a:off x="1146797" y="5524509"/>
            <a:ext cx="2519613" cy="757378"/>
            <a:chOff x="5841743" y="263656"/>
            <a:chExt cx="3639441" cy="757378"/>
          </a:xfrm>
        </p:grpSpPr>
        <p:pic>
          <p:nvPicPr>
            <p:cNvPr id="13" name="Picture 12">
              <a:extLst>
                <a:ext uri="{FF2B5EF4-FFF2-40B4-BE49-F238E27FC236}">
                  <a16:creationId xmlns:a16="http://schemas.microsoft.com/office/drawing/2014/main" xmlns="" id="{BC9A1E6C-9CF3-4E3F-99CF-1A5AA94D1B56}"/>
                </a:ext>
              </a:extLst>
            </p:cNvPr>
            <p:cNvPicPr>
              <a:picLocks noChangeAspect="1"/>
            </p:cNvPicPr>
            <p:nvPr userDrawn="1"/>
          </p:nvPicPr>
          <p:blipFill>
            <a:blip r:embed="rId3"/>
            <a:stretch>
              <a:fillRect/>
            </a:stretch>
          </p:blipFill>
          <p:spPr>
            <a:xfrm>
              <a:off x="5841743" y="263656"/>
              <a:ext cx="3635632" cy="757378"/>
            </a:xfrm>
            <a:prstGeom prst="rect">
              <a:avLst/>
            </a:prstGeom>
          </p:spPr>
        </p:pic>
        <p:pic>
          <p:nvPicPr>
            <p:cNvPr id="14" name="Picture 13" descr="A picture containing clipart&#10;&#10;Description generated with very high confidence">
              <a:extLst>
                <a:ext uri="{FF2B5EF4-FFF2-40B4-BE49-F238E27FC236}">
                  <a16:creationId xmlns:a16="http://schemas.microsoft.com/office/drawing/2014/main" xmlns="" id="{143F7E2A-A5E5-4FFD-B8AC-BB819EE4DFD3}"/>
                </a:ext>
              </a:extLst>
            </p:cNvPr>
            <p:cNvPicPr>
              <a:picLocks noChangeAspect="1"/>
            </p:cNvPicPr>
            <p:nvPr userDrawn="1"/>
          </p:nvPicPr>
          <p:blipFill>
            <a:blip r:embed="rId4"/>
            <a:stretch>
              <a:fillRect/>
            </a:stretch>
          </p:blipFill>
          <p:spPr>
            <a:xfrm>
              <a:off x="8515349" y="264160"/>
              <a:ext cx="965835" cy="360044"/>
            </a:xfrm>
            <a:prstGeom prst="rect">
              <a:avLst/>
            </a:prstGeom>
          </p:spPr>
        </p:pic>
      </p:grpSp>
    </p:spTree>
    <p:extLst>
      <p:ext uri="{BB962C8B-B14F-4D97-AF65-F5344CB8AC3E}">
        <p14:creationId xmlns:p14="http://schemas.microsoft.com/office/powerpoint/2010/main" val="4183685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791442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Subtitle and Content">
    <p:spTree>
      <p:nvGrpSpPr>
        <p:cNvPr id="1" name=""/>
        <p:cNvGrpSpPr/>
        <p:nvPr/>
      </p:nvGrpSpPr>
      <p:grpSpPr>
        <a:xfrm>
          <a:off x="0" y="0"/>
          <a:ext cx="0" cy="0"/>
          <a:chOff x="0" y="0"/>
          <a:chExt cx="0" cy="0"/>
        </a:xfrm>
      </p:grpSpPr>
      <p:sp>
        <p:nvSpPr>
          <p:cNvPr id="10" name="Content Placeholder 9"/>
          <p:cNvSpPr>
            <a:spLocks noGrp="1"/>
          </p:cNvSpPr>
          <p:nvPr>
            <p:ph sz="quarter" idx="10"/>
          </p:nvPr>
        </p:nvSpPr>
        <p:spPr>
          <a:xfrm>
            <a:off x="395955" y="1343807"/>
            <a:ext cx="8352759" cy="4563007"/>
          </a:xfrm>
          <a:prstGeom prst="rect">
            <a:avLst/>
          </a:prstGeom>
          <a:ln>
            <a:noFill/>
          </a:ln>
        </p:spPr>
        <p:txBody>
          <a:bodyPr/>
          <a:lstStyle>
            <a:lvl1pPr>
              <a:buClr>
                <a:schemeClr val="accent1"/>
              </a:buClr>
              <a:defRPr sz="1232">
                <a:latin typeface="Arial" panose="020B0604020202020204" pitchFamily="34" charset="0"/>
                <a:cs typeface="Arial" panose="020B0604020202020204" pitchFamily="34" charset="0"/>
              </a:defRPr>
            </a:lvl1pPr>
            <a:lvl2pPr marL="603610" indent="-201203">
              <a:buClr>
                <a:schemeClr val="accent1"/>
              </a:buClr>
              <a:buFont typeface="Courier New" panose="02070309020205020404" pitchFamily="49" charset="0"/>
              <a:buChar char="o"/>
              <a:defRPr sz="1232">
                <a:latin typeface="Arial" panose="020B0604020202020204" pitchFamily="34" charset="0"/>
                <a:cs typeface="Arial" panose="020B0604020202020204" pitchFamily="34" charset="0"/>
              </a:defRPr>
            </a:lvl2pPr>
            <a:lvl3pPr marL="1006016" indent="-201203">
              <a:buClr>
                <a:schemeClr val="accent1"/>
              </a:buClr>
              <a:buFont typeface="Wingdings" panose="05000000000000000000" pitchFamily="2" charset="2"/>
              <a:buChar char="§"/>
              <a:defRPr sz="1232">
                <a:latin typeface="Arial" panose="020B0604020202020204" pitchFamily="34" charset="0"/>
                <a:cs typeface="Arial" panose="020B0604020202020204" pitchFamily="34" charset="0"/>
              </a:defRPr>
            </a:lvl3pPr>
            <a:lvl4pPr marL="1408423" indent="-201203">
              <a:buClr>
                <a:schemeClr val="accent1"/>
              </a:buClr>
              <a:buFont typeface="Wingdings" panose="05000000000000000000" pitchFamily="2" charset="2"/>
              <a:buChar char="§"/>
              <a:defRPr sz="1232">
                <a:latin typeface="Arial" panose="020B0604020202020204" pitchFamily="34" charset="0"/>
                <a:cs typeface="Arial" panose="020B0604020202020204" pitchFamily="34" charset="0"/>
              </a:defRPr>
            </a:lvl4pPr>
            <a:lvl5pPr marL="1810829" indent="-201203">
              <a:buClr>
                <a:schemeClr val="accent1"/>
              </a:buClr>
              <a:buFont typeface="Wingdings" panose="05000000000000000000" pitchFamily="2" charset="2"/>
              <a:buChar char="§"/>
              <a:defRPr sz="1232">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0"/>
          <p:cNvSpPr>
            <a:spLocks noGrp="1"/>
          </p:cNvSpPr>
          <p:nvPr>
            <p:ph type="title" hasCustomPrompt="1"/>
          </p:nvPr>
        </p:nvSpPr>
        <p:spPr>
          <a:xfrm>
            <a:off x="395289" y="548647"/>
            <a:ext cx="8352757" cy="611649"/>
          </a:xfrm>
          <a:prstGeom prst="rect">
            <a:avLst/>
          </a:prstGeom>
        </p:spPr>
        <p:txBody>
          <a:bodyPr/>
          <a:lstStyle>
            <a:lvl1pPr>
              <a:defRPr sz="2817" b="0">
                <a:solidFill>
                  <a:srgbClr val="005EB8"/>
                </a:solidFill>
                <a:latin typeface="Arial" panose="020B0604020202020204" pitchFamily="34" charset="0"/>
                <a:cs typeface="Arial" panose="020B0604020202020204" pitchFamily="34" charset="0"/>
              </a:defRPr>
            </a:lvl1pPr>
          </a:lstStyle>
          <a:p>
            <a:r>
              <a:rPr lang="en-US"/>
              <a:t>Click to edit title</a:t>
            </a:r>
            <a:endParaRPr lang="en-US" sz="2465">
              <a:solidFill>
                <a:srgbClr val="005EB8"/>
              </a:solidFill>
              <a:latin typeface="Arial" charset="0"/>
              <a:ea typeface="Arial" charset="0"/>
              <a:cs typeface="Arial" charset="0"/>
            </a:endParaRPr>
          </a:p>
        </p:txBody>
      </p:sp>
    </p:spTree>
    <p:extLst>
      <p:ext uri="{BB962C8B-B14F-4D97-AF65-F5344CB8AC3E}">
        <p14:creationId xmlns:p14="http://schemas.microsoft.com/office/powerpoint/2010/main" val="21332932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11" name="Subtitle 2"/>
          <p:cNvSpPr>
            <a:spLocks noGrp="1"/>
          </p:cNvSpPr>
          <p:nvPr>
            <p:ph type="subTitle" idx="1" hasCustomPrompt="1"/>
          </p:nvPr>
        </p:nvSpPr>
        <p:spPr>
          <a:xfrm>
            <a:off x="408125" y="4152097"/>
            <a:ext cx="8352693" cy="473244"/>
          </a:xfrm>
          <a:prstGeom prst="rect">
            <a:avLst/>
          </a:prstGeom>
        </p:spPr>
        <p:txBody>
          <a:bodyPr anchor="ctr"/>
          <a:lstStyle>
            <a:lvl1pPr marL="0" indent="0" algn="l">
              <a:buNone/>
              <a:defRPr sz="1625" b="0" i="0" baseline="0">
                <a:solidFill>
                  <a:srgbClr val="005EB8"/>
                </a:solidFill>
                <a:latin typeface="Arial" charset="0"/>
                <a:ea typeface="Arial" charset="0"/>
                <a:cs typeface="Arial" charset="0"/>
              </a:defRPr>
            </a:lvl1pPr>
            <a:lvl2pPr marL="402407" indent="0" algn="ctr">
              <a:buNone/>
              <a:defRPr sz="1761"/>
            </a:lvl2pPr>
            <a:lvl3pPr marL="804813" indent="0" algn="ctr">
              <a:buNone/>
              <a:defRPr sz="1584"/>
            </a:lvl3pPr>
            <a:lvl4pPr marL="1207220" indent="0" algn="ctr">
              <a:buNone/>
              <a:defRPr sz="1408"/>
            </a:lvl4pPr>
            <a:lvl5pPr marL="1609626" indent="0" algn="ctr">
              <a:buNone/>
              <a:defRPr sz="1408"/>
            </a:lvl5pPr>
            <a:lvl6pPr marL="2012033" indent="0" algn="ctr">
              <a:buNone/>
              <a:defRPr sz="1408"/>
            </a:lvl6pPr>
            <a:lvl7pPr marL="2414439" indent="0" algn="ctr">
              <a:buNone/>
              <a:defRPr sz="1408"/>
            </a:lvl7pPr>
            <a:lvl8pPr marL="2816846" indent="0" algn="ctr">
              <a:buNone/>
              <a:defRPr sz="1408"/>
            </a:lvl8pPr>
            <a:lvl9pPr marL="3219252" indent="0" algn="ctr">
              <a:buNone/>
              <a:defRPr sz="1408"/>
            </a:lvl9pPr>
          </a:lstStyle>
          <a:p>
            <a:r>
              <a:rPr lang="en-US"/>
              <a:t>Date, Location [if relevant]/subtitle</a:t>
            </a:r>
          </a:p>
        </p:txBody>
      </p:sp>
      <p:pic>
        <p:nvPicPr>
          <p:cNvPr id="13" name="Picture 12" descr="A picture containing clipart&#10;&#10;Description generated with very high confidence">
            <a:extLst>
              <a:ext uri="{FF2B5EF4-FFF2-40B4-BE49-F238E27FC236}">
                <a16:creationId xmlns:a16="http://schemas.microsoft.com/office/drawing/2014/main" xmlns="" id="{87769B46-6740-4E7C-81A9-9000A20D5658}"/>
              </a:ext>
            </a:extLst>
          </p:cNvPr>
          <p:cNvPicPr>
            <a:picLocks noChangeAspect="1"/>
          </p:cNvPicPr>
          <p:nvPr userDrawn="1"/>
        </p:nvPicPr>
        <p:blipFill>
          <a:blip r:embed="rId2"/>
          <a:stretch>
            <a:fillRect/>
          </a:stretch>
        </p:blipFill>
        <p:spPr>
          <a:xfrm>
            <a:off x="8068372" y="262732"/>
            <a:ext cx="683549" cy="368065"/>
          </a:xfrm>
          <a:prstGeom prst="rect">
            <a:avLst/>
          </a:prstGeom>
        </p:spPr>
      </p:pic>
      <p:pic>
        <p:nvPicPr>
          <p:cNvPr id="8" name="Picture 7" descr="Logo&#10;&#10;Description automatically generated">
            <a:extLst>
              <a:ext uri="{FF2B5EF4-FFF2-40B4-BE49-F238E27FC236}">
                <a16:creationId xmlns:a16="http://schemas.microsoft.com/office/drawing/2014/main" xmlns="" id="{67B79BCC-A2E8-4062-B889-D0D97A5242C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76697" y="258681"/>
            <a:ext cx="2084122" cy="639131"/>
          </a:xfrm>
          <a:prstGeom prst="rect">
            <a:avLst/>
          </a:prstGeom>
        </p:spPr>
      </p:pic>
      <p:sp>
        <p:nvSpPr>
          <p:cNvPr id="27" name="Text Placeholder 26">
            <a:extLst>
              <a:ext uri="{FF2B5EF4-FFF2-40B4-BE49-F238E27FC236}">
                <a16:creationId xmlns:a16="http://schemas.microsoft.com/office/drawing/2014/main" xmlns="" id="{3656C3BE-B48A-BD47-B4AA-851D43D1100E}"/>
              </a:ext>
            </a:extLst>
          </p:cNvPr>
          <p:cNvSpPr>
            <a:spLocks noGrp="1"/>
          </p:cNvSpPr>
          <p:nvPr>
            <p:ph type="body" sz="quarter" idx="10" hasCustomPrompt="1"/>
          </p:nvPr>
        </p:nvSpPr>
        <p:spPr>
          <a:xfrm>
            <a:off x="416918" y="2035872"/>
            <a:ext cx="8343900" cy="2083743"/>
          </a:xfrm>
          <a:prstGeom prst="rect">
            <a:avLst/>
          </a:prstGeom>
        </p:spPr>
        <p:txBody>
          <a:bodyPr anchor="b"/>
          <a:lstStyle>
            <a:lvl1pPr marL="0" indent="0">
              <a:buNone/>
              <a:defRPr sz="2700" b="1">
                <a:solidFill>
                  <a:srgbClr val="AE2373"/>
                </a:solidFill>
                <a:latin typeface="Arial" panose="020B0604020202020204" pitchFamily="34" charset="0"/>
                <a:cs typeface="Arial" panose="020B0604020202020204" pitchFamily="34" charset="0"/>
              </a:defRPr>
            </a:lvl1pPr>
            <a:lvl2pPr marL="402407" indent="0" algn="l">
              <a:buNone/>
              <a:defRPr/>
            </a:lvl2pPr>
          </a:lstStyle>
          <a:p>
            <a:pPr lvl="0"/>
            <a:r>
              <a:rPr lang="en-GB"/>
              <a:t>Presentation title</a:t>
            </a:r>
          </a:p>
        </p:txBody>
      </p:sp>
      <p:cxnSp>
        <p:nvCxnSpPr>
          <p:cNvPr id="9" name="Straight Connector 8">
            <a:extLst>
              <a:ext uri="{FF2B5EF4-FFF2-40B4-BE49-F238E27FC236}">
                <a16:creationId xmlns:a16="http://schemas.microsoft.com/office/drawing/2014/main" xmlns="" id="{20056A2D-21A9-1942-9157-64B589250579}"/>
              </a:ext>
            </a:extLst>
          </p:cNvPr>
          <p:cNvCxnSpPr>
            <a:cxnSpLocks/>
          </p:cNvCxnSpPr>
          <p:nvPr userDrawn="1"/>
        </p:nvCxnSpPr>
        <p:spPr>
          <a:xfrm>
            <a:off x="0" y="6199457"/>
            <a:ext cx="9144000" cy="0"/>
          </a:xfrm>
          <a:prstGeom prst="line">
            <a:avLst/>
          </a:prstGeom>
          <a:ln w="101600">
            <a:solidFill>
              <a:srgbClr val="AE2373"/>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xmlns="" id="{0B4C9365-82D9-2E47-B7DC-D74079DDD881}"/>
              </a:ext>
            </a:extLst>
          </p:cNvPr>
          <p:cNvSpPr/>
          <p:nvPr userDrawn="1"/>
        </p:nvSpPr>
        <p:spPr>
          <a:xfrm>
            <a:off x="0" y="6245758"/>
            <a:ext cx="9144000" cy="612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5351736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Title 10">
            <a:extLst>
              <a:ext uri="{FF2B5EF4-FFF2-40B4-BE49-F238E27FC236}">
                <a16:creationId xmlns:a16="http://schemas.microsoft.com/office/drawing/2014/main" xmlns="" id="{7F91B9C1-CDFF-5037-7680-2B78E69BF38B}"/>
              </a:ext>
            </a:extLst>
          </p:cNvPr>
          <p:cNvSpPr>
            <a:spLocks noGrp="1"/>
          </p:cNvSpPr>
          <p:nvPr>
            <p:ph type="title" hasCustomPrompt="1"/>
          </p:nvPr>
        </p:nvSpPr>
        <p:spPr>
          <a:xfrm>
            <a:off x="395289" y="548647"/>
            <a:ext cx="8352757" cy="611649"/>
          </a:xfrm>
          <a:prstGeom prst="rect">
            <a:avLst/>
          </a:prstGeom>
        </p:spPr>
        <p:txBody>
          <a:bodyPr/>
          <a:lstStyle>
            <a:lvl1pPr>
              <a:defRPr sz="2817" b="0">
                <a:solidFill>
                  <a:srgbClr val="005EB8"/>
                </a:solidFill>
                <a:latin typeface="Arial" panose="020B0604020202020204" pitchFamily="34" charset="0"/>
                <a:cs typeface="Arial" panose="020B0604020202020204" pitchFamily="34" charset="0"/>
              </a:defRPr>
            </a:lvl1pPr>
          </a:lstStyle>
          <a:p>
            <a:r>
              <a:rPr lang="en-US"/>
              <a:t>Click to edit title</a:t>
            </a:r>
            <a:endParaRPr lang="en-US" sz="2465">
              <a:solidFill>
                <a:srgbClr val="005EB8"/>
              </a:solidFill>
              <a:latin typeface="Arial" charset="0"/>
              <a:ea typeface="Arial" charset="0"/>
              <a:cs typeface="Arial" charset="0"/>
            </a:endParaRPr>
          </a:p>
        </p:txBody>
      </p:sp>
      <p:sp>
        <p:nvSpPr>
          <p:cNvPr id="8" name="Content Placeholder 9">
            <a:extLst>
              <a:ext uri="{FF2B5EF4-FFF2-40B4-BE49-F238E27FC236}">
                <a16:creationId xmlns:a16="http://schemas.microsoft.com/office/drawing/2014/main" xmlns="" id="{12ACE77B-E34B-DD7F-E525-46BC4983BE7B}"/>
              </a:ext>
            </a:extLst>
          </p:cNvPr>
          <p:cNvSpPr>
            <a:spLocks noGrp="1"/>
          </p:cNvSpPr>
          <p:nvPr>
            <p:ph sz="quarter" idx="10"/>
          </p:nvPr>
        </p:nvSpPr>
        <p:spPr>
          <a:xfrm>
            <a:off x="395955" y="1343807"/>
            <a:ext cx="8352759" cy="4662358"/>
          </a:xfrm>
          <a:prstGeom prst="rect">
            <a:avLst/>
          </a:prstGeom>
          <a:ln>
            <a:noFill/>
          </a:ln>
        </p:spPr>
        <p:txBody>
          <a:bodyPr/>
          <a:lstStyle>
            <a:lvl1pPr>
              <a:buClr>
                <a:schemeClr val="accent1"/>
              </a:buClr>
              <a:defRPr sz="1232">
                <a:latin typeface="Arial" panose="020B0604020202020204" pitchFamily="34" charset="0"/>
                <a:cs typeface="Arial" panose="020B0604020202020204" pitchFamily="34" charset="0"/>
              </a:defRPr>
            </a:lvl1pPr>
            <a:lvl2pPr marL="603610" indent="-201203">
              <a:buClr>
                <a:schemeClr val="accent1"/>
              </a:buClr>
              <a:buFont typeface="Courier New" panose="02070309020205020404" pitchFamily="49" charset="0"/>
              <a:buChar char="o"/>
              <a:defRPr sz="1232">
                <a:latin typeface="Arial" panose="020B0604020202020204" pitchFamily="34" charset="0"/>
                <a:cs typeface="Arial" panose="020B0604020202020204" pitchFamily="34" charset="0"/>
              </a:defRPr>
            </a:lvl2pPr>
            <a:lvl3pPr marL="1006016" indent="-201203">
              <a:buClr>
                <a:schemeClr val="accent1"/>
              </a:buClr>
              <a:buFont typeface="Wingdings" panose="05000000000000000000" pitchFamily="2" charset="2"/>
              <a:buChar char="§"/>
              <a:defRPr sz="1232">
                <a:latin typeface="Arial" panose="020B0604020202020204" pitchFamily="34" charset="0"/>
                <a:cs typeface="Arial" panose="020B0604020202020204" pitchFamily="34" charset="0"/>
              </a:defRPr>
            </a:lvl3pPr>
            <a:lvl4pPr marL="1408423" indent="-201203">
              <a:buClr>
                <a:schemeClr val="accent1"/>
              </a:buClr>
              <a:buFont typeface="Wingdings" panose="05000000000000000000" pitchFamily="2" charset="2"/>
              <a:buChar char="§"/>
              <a:defRPr sz="1232">
                <a:latin typeface="Arial" panose="020B0604020202020204" pitchFamily="34" charset="0"/>
                <a:cs typeface="Arial" panose="020B0604020202020204" pitchFamily="34" charset="0"/>
              </a:defRPr>
            </a:lvl4pPr>
            <a:lvl5pPr marL="1810829" indent="-201203">
              <a:buClr>
                <a:schemeClr val="accent1"/>
              </a:buClr>
              <a:buFont typeface="Wingdings" panose="05000000000000000000" pitchFamily="2" charset="2"/>
              <a:buChar char="§"/>
              <a:defRPr sz="1232">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546992956"/>
      </p:ext>
    </p:extLst>
  </p:cSld>
  <p:clrMapOvr>
    <a:masterClrMapping/>
  </p:clrMapOvr>
  <p:extLst>
    <p:ext uri="{DCECCB84-F9BA-43D5-87BE-67443E8EF086}">
      <p15:sldGuideLst xmlns:p15="http://schemas.microsoft.com/office/powerpoint/2012/main" xmlns="">
        <p15:guide id="1" pos="3840">
          <p15:clr>
            <a:srgbClr val="FBAE40"/>
          </p15:clr>
        </p15:guide>
        <p15:guide id="2" pos="7469">
          <p15:clr>
            <a:srgbClr val="FBAE40"/>
          </p15:clr>
        </p15:guide>
        <p15:guide id="3" pos="325">
          <p15:clr>
            <a:srgbClr val="FBAE40"/>
          </p15:clr>
        </p15:guide>
        <p15:guide id="4" orient="horz" pos="845">
          <p15:clr>
            <a:srgbClr val="FBAE40"/>
          </p15:clr>
        </p15:guide>
        <p15:guide id="5" orient="horz" pos="3793">
          <p15:clr>
            <a:srgbClr val="FBAE40"/>
          </p15:clr>
        </p15:guide>
        <p15:guide id="6" orient="horz" pos="225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42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34290" indent="0" algn="r">
              <a:buNone/>
              <a:defRPr>
                <a:solidFill>
                  <a:schemeClr val="tx1"/>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A7E3D72A-8A53-4F1D-9C67-AEB2347A2881}" type="datetimeFigureOut">
              <a:rPr lang="en-GB" smtClean="0">
                <a:solidFill>
                  <a:srgbClr val="DBF5F9">
                    <a:shade val="90000"/>
                  </a:srgbClr>
                </a:solidFill>
              </a:rPr>
              <a:pPr/>
              <a:t>18/07/2022</a:t>
            </a:fld>
            <a:endParaRPr lang="en-GB">
              <a:solidFill>
                <a:srgbClr val="DBF5F9">
                  <a:shade val="90000"/>
                </a:srgbClr>
              </a:solidFill>
            </a:endParaRPr>
          </a:p>
        </p:txBody>
      </p:sp>
      <p:sp>
        <p:nvSpPr>
          <p:cNvPr id="19" name="Footer Placeholder 18"/>
          <p:cNvSpPr>
            <a:spLocks noGrp="1"/>
          </p:cNvSpPr>
          <p:nvPr>
            <p:ph type="ftr" sz="quarter" idx="11"/>
          </p:nvPr>
        </p:nvSpPr>
        <p:spPr/>
        <p:txBody>
          <a:bodyPr/>
          <a:lstStyle/>
          <a:p>
            <a:endParaRPr lang="en-GB">
              <a:solidFill>
                <a:srgbClr val="DBF5F9">
                  <a:shade val="90000"/>
                </a:srgbClr>
              </a:solidFill>
            </a:endParaRPr>
          </a:p>
        </p:txBody>
      </p:sp>
      <p:sp>
        <p:nvSpPr>
          <p:cNvPr id="27" name="Slide Number Placeholder 26"/>
          <p:cNvSpPr>
            <a:spLocks noGrp="1"/>
          </p:cNvSpPr>
          <p:nvPr>
            <p:ph type="sldNum" sz="quarter" idx="12"/>
          </p:nvPr>
        </p:nvSpPr>
        <p:spPr/>
        <p:txBody>
          <a:bodyPr/>
          <a:lstStyle/>
          <a:p>
            <a:fld id="{42B304DC-53D0-4020-8A65-72C17F0B8047}" type="slidenum">
              <a:rPr lang="en-GB" smtClean="0">
                <a:solidFill>
                  <a:srgbClr val="DBF5F9">
                    <a:shade val="90000"/>
                  </a:srgbClr>
                </a:solidFill>
              </a:rPr>
              <a:pPr/>
              <a:t>‹#›</a:t>
            </a:fld>
            <a:endParaRPr lang="en-GB">
              <a:solidFill>
                <a:srgbClr val="DBF5F9">
                  <a:shade val="90000"/>
                </a:srgbClr>
              </a:solidFill>
            </a:endParaRPr>
          </a:p>
        </p:txBody>
      </p:sp>
    </p:spTree>
    <p:extLst>
      <p:ext uri="{BB962C8B-B14F-4D97-AF65-F5344CB8AC3E}">
        <p14:creationId xmlns:p14="http://schemas.microsoft.com/office/powerpoint/2010/main" val="3019986309"/>
      </p:ext>
    </p:extLst>
  </p:cSld>
  <p:clrMapOvr>
    <a:overrideClrMapping bg1="dk1" tx1="lt1" bg2="dk2" tx2="lt2" accent1="accent1" accent2="accent2" accent3="accent3" accent4="accent4" accent5="accent5" accent6="accent6" hlink="hlink" folHlink="folHlink"/>
  </p:clrMapOvr>
  <p:transition>
    <p:cove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7E3D72A-8A53-4F1D-9C67-AEB2347A2881}" type="datetimeFigureOut">
              <a:rPr lang="en-GB" smtClean="0">
                <a:solidFill>
                  <a:srgbClr val="04617B">
                    <a:shade val="90000"/>
                  </a:srgbClr>
                </a:solidFill>
              </a:rPr>
              <a:pPr/>
              <a:t>18/07/2022</a:t>
            </a:fld>
            <a:endParaRPr lang="en-GB">
              <a:solidFill>
                <a:srgbClr val="04617B">
                  <a:shade val="90000"/>
                </a:srgbClr>
              </a:solidFill>
            </a:endParaRPr>
          </a:p>
        </p:txBody>
      </p:sp>
      <p:sp>
        <p:nvSpPr>
          <p:cNvPr id="5" name="Footer Placeholder 4"/>
          <p:cNvSpPr>
            <a:spLocks noGrp="1"/>
          </p:cNvSpPr>
          <p:nvPr>
            <p:ph type="ftr" sz="quarter" idx="11"/>
          </p:nvPr>
        </p:nvSpPr>
        <p:spPr/>
        <p:txBody>
          <a:bodyPr/>
          <a:lstStyle/>
          <a:p>
            <a:endParaRPr lang="en-GB">
              <a:solidFill>
                <a:srgbClr val="04617B">
                  <a:shade val="90000"/>
                </a:srgbClr>
              </a:solidFill>
            </a:endParaRPr>
          </a:p>
        </p:txBody>
      </p:sp>
      <p:sp>
        <p:nvSpPr>
          <p:cNvPr id="6" name="Slide Number Placeholder 5"/>
          <p:cNvSpPr>
            <a:spLocks noGrp="1"/>
          </p:cNvSpPr>
          <p:nvPr>
            <p:ph type="sldNum" sz="quarter" idx="12"/>
          </p:nvPr>
        </p:nvSpPr>
        <p:spPr/>
        <p:txBody>
          <a:bodyPr/>
          <a:lstStyle/>
          <a:p>
            <a:fld id="{42B304DC-53D0-4020-8A65-72C17F0B8047}" type="slidenum">
              <a:rPr lang="en-GB" smtClean="0">
                <a:solidFill>
                  <a:srgbClr val="04617B">
                    <a:shade val="90000"/>
                  </a:srgbClr>
                </a:solidFill>
              </a:rPr>
              <a:pPr/>
              <a:t>‹#›</a:t>
            </a:fld>
            <a:endParaRPr lang="en-GB">
              <a:solidFill>
                <a:srgbClr val="04617B">
                  <a:shade val="90000"/>
                </a:srgbClr>
              </a:solidFill>
            </a:endParaRPr>
          </a:p>
        </p:txBody>
      </p:sp>
    </p:spTree>
    <p:extLst>
      <p:ext uri="{BB962C8B-B14F-4D97-AF65-F5344CB8AC3E}">
        <p14:creationId xmlns:p14="http://schemas.microsoft.com/office/powerpoint/2010/main" val="1731290393"/>
      </p:ext>
    </p:extLst>
  </p:cSld>
  <p:clrMapOvr>
    <a:masterClrMapping/>
  </p:clrMapOvr>
  <p:transition>
    <p:cov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31753859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42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1650">
                <a:solidFill>
                  <a:schemeClr val="tx1"/>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A7E3D72A-8A53-4F1D-9C67-AEB2347A2881}" type="datetimeFigureOut">
              <a:rPr lang="en-GB" smtClean="0">
                <a:solidFill>
                  <a:srgbClr val="DBF5F9">
                    <a:shade val="90000"/>
                  </a:srgbClr>
                </a:solidFill>
              </a:rPr>
              <a:pPr/>
              <a:t>18/07/2022</a:t>
            </a:fld>
            <a:endParaRPr lang="en-GB">
              <a:solidFill>
                <a:srgbClr val="DBF5F9">
                  <a:shade val="90000"/>
                </a:srgbClr>
              </a:solidFill>
            </a:endParaRPr>
          </a:p>
        </p:txBody>
      </p:sp>
      <p:sp>
        <p:nvSpPr>
          <p:cNvPr id="5" name="Footer Placeholder 4"/>
          <p:cNvSpPr>
            <a:spLocks noGrp="1"/>
          </p:cNvSpPr>
          <p:nvPr>
            <p:ph type="ftr" sz="quarter" idx="11"/>
          </p:nvPr>
        </p:nvSpPr>
        <p:spPr/>
        <p:txBody>
          <a:bodyPr/>
          <a:lstStyle/>
          <a:p>
            <a:endParaRPr lang="en-GB">
              <a:solidFill>
                <a:srgbClr val="DBF5F9">
                  <a:shade val="90000"/>
                </a:srgbClr>
              </a:solidFill>
            </a:endParaRPr>
          </a:p>
        </p:txBody>
      </p:sp>
      <p:sp>
        <p:nvSpPr>
          <p:cNvPr id="6" name="Slide Number Placeholder 5"/>
          <p:cNvSpPr>
            <a:spLocks noGrp="1"/>
          </p:cNvSpPr>
          <p:nvPr>
            <p:ph type="sldNum" sz="quarter" idx="12"/>
          </p:nvPr>
        </p:nvSpPr>
        <p:spPr/>
        <p:txBody>
          <a:bodyPr/>
          <a:lstStyle/>
          <a:p>
            <a:fld id="{42B304DC-53D0-4020-8A65-72C17F0B8047}" type="slidenum">
              <a:rPr lang="en-GB" smtClean="0">
                <a:solidFill>
                  <a:srgbClr val="DBF5F9">
                    <a:shade val="90000"/>
                  </a:srgbClr>
                </a:solidFill>
              </a:rPr>
              <a:pPr/>
              <a:t>‹#›</a:t>
            </a:fld>
            <a:endParaRPr lang="en-GB">
              <a:solidFill>
                <a:srgbClr val="DBF5F9">
                  <a:shade val="90000"/>
                </a:srgbClr>
              </a:solidFill>
            </a:endParaRPr>
          </a:p>
        </p:txBody>
      </p:sp>
    </p:spTree>
    <p:extLst>
      <p:ext uri="{BB962C8B-B14F-4D97-AF65-F5344CB8AC3E}">
        <p14:creationId xmlns:p14="http://schemas.microsoft.com/office/powerpoint/2010/main" val="2516254283"/>
      </p:ext>
    </p:extLst>
  </p:cSld>
  <p:clrMapOvr>
    <a:overrideClrMapping bg1="dk1" tx1="lt1" bg2="dk2" tx2="lt2" accent1="accent1" accent2="accent2" accent3="accent3" accent4="accent4" accent5="accent5" accent6="accent6" hlink="hlink" folHlink="folHlink"/>
  </p:clrMapOvr>
  <p:transition>
    <p:cove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1950"/>
            </a:lvl1pPr>
            <a:lvl2pPr>
              <a:defRPr sz="1800"/>
            </a:lvl2pPr>
            <a:lvl3pPr>
              <a:defRPr sz="1500"/>
            </a:lvl3pPr>
            <a:lvl4pPr>
              <a:defRPr sz="1350"/>
            </a:lvl4pPr>
            <a:lvl5pPr>
              <a:defRPr sz="135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1950"/>
            </a:lvl1pPr>
            <a:lvl2pPr>
              <a:defRPr sz="1800"/>
            </a:lvl2pPr>
            <a:lvl3pPr>
              <a:defRPr sz="1500"/>
            </a:lvl3pPr>
            <a:lvl4pPr>
              <a:defRPr sz="1350"/>
            </a:lvl4pPr>
            <a:lvl5pPr>
              <a:defRPr sz="135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A7E3D72A-8A53-4F1D-9C67-AEB2347A2881}" type="datetimeFigureOut">
              <a:rPr lang="en-GB" smtClean="0">
                <a:solidFill>
                  <a:srgbClr val="04617B">
                    <a:shade val="90000"/>
                  </a:srgbClr>
                </a:solidFill>
              </a:rPr>
              <a:pPr/>
              <a:t>18/07/2022</a:t>
            </a:fld>
            <a:endParaRPr lang="en-GB">
              <a:solidFill>
                <a:srgbClr val="04617B">
                  <a:shade val="90000"/>
                </a:srgbClr>
              </a:solidFill>
            </a:endParaRPr>
          </a:p>
        </p:txBody>
      </p:sp>
      <p:sp>
        <p:nvSpPr>
          <p:cNvPr id="6" name="Footer Placeholder 5"/>
          <p:cNvSpPr>
            <a:spLocks noGrp="1"/>
          </p:cNvSpPr>
          <p:nvPr>
            <p:ph type="ftr" sz="quarter" idx="11"/>
          </p:nvPr>
        </p:nvSpPr>
        <p:spPr/>
        <p:txBody>
          <a:bodyPr/>
          <a:lstStyle/>
          <a:p>
            <a:endParaRPr lang="en-GB">
              <a:solidFill>
                <a:srgbClr val="04617B">
                  <a:shade val="90000"/>
                </a:srgbClr>
              </a:solidFill>
            </a:endParaRPr>
          </a:p>
        </p:txBody>
      </p:sp>
      <p:sp>
        <p:nvSpPr>
          <p:cNvPr id="7" name="Slide Number Placeholder 6"/>
          <p:cNvSpPr>
            <a:spLocks noGrp="1"/>
          </p:cNvSpPr>
          <p:nvPr>
            <p:ph type="sldNum" sz="quarter" idx="12"/>
          </p:nvPr>
        </p:nvSpPr>
        <p:spPr/>
        <p:txBody>
          <a:bodyPr/>
          <a:lstStyle/>
          <a:p>
            <a:fld id="{42B304DC-53D0-4020-8A65-72C17F0B8047}" type="slidenum">
              <a:rPr lang="en-GB" smtClean="0">
                <a:solidFill>
                  <a:srgbClr val="04617B">
                    <a:shade val="90000"/>
                  </a:srgbClr>
                </a:solidFill>
              </a:rPr>
              <a:pPr/>
              <a:t>‹#›</a:t>
            </a:fld>
            <a:endParaRPr lang="en-GB">
              <a:solidFill>
                <a:srgbClr val="04617B">
                  <a:shade val="90000"/>
                </a:srgbClr>
              </a:solidFill>
            </a:endParaRPr>
          </a:p>
        </p:txBody>
      </p:sp>
    </p:spTree>
    <p:extLst>
      <p:ext uri="{BB962C8B-B14F-4D97-AF65-F5344CB8AC3E}">
        <p14:creationId xmlns:p14="http://schemas.microsoft.com/office/powerpoint/2010/main" val="2206042909"/>
      </p:ext>
    </p:extLst>
  </p:cSld>
  <p:clrMapOvr>
    <a:masterClrMapping/>
  </p:clrMapOvr>
  <p:transition>
    <p:cove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1800" b="1" cap="none" baseline="0">
                <a:solidFill>
                  <a:schemeClr val="tx2"/>
                </a:solidFill>
                <a:effectLst/>
              </a:defRPr>
            </a:lvl1pPr>
            <a:lvl2pPr>
              <a:buNone/>
              <a:defRPr sz="1500" b="1"/>
            </a:lvl2pPr>
            <a:lvl3pPr>
              <a:buNone/>
              <a:defRPr sz="1350" b="1"/>
            </a:lvl3pPr>
            <a:lvl4pPr>
              <a:buNone/>
              <a:defRPr sz="1200" b="1"/>
            </a:lvl4pPr>
            <a:lvl5pPr>
              <a:buNone/>
              <a:defRPr sz="12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6" y="1859759"/>
            <a:ext cx="4041775" cy="654843"/>
          </a:xfrm>
        </p:spPr>
        <p:txBody>
          <a:bodyPr lIns="45720" tIns="0" rIns="45720" bIns="0" anchor="ctr"/>
          <a:lstStyle>
            <a:lvl1pPr marL="0" indent="0">
              <a:buNone/>
              <a:defRPr sz="1800" b="1" cap="none" baseline="0">
                <a:solidFill>
                  <a:schemeClr val="tx2"/>
                </a:solidFill>
                <a:effectLst/>
              </a:defRPr>
            </a:lvl1pPr>
            <a:lvl2pPr>
              <a:buNone/>
              <a:defRPr sz="1500" b="1"/>
            </a:lvl2pPr>
            <a:lvl3pPr>
              <a:buNone/>
              <a:defRPr sz="1350" b="1"/>
            </a:lvl3pPr>
            <a:lvl4pPr>
              <a:buNone/>
              <a:defRPr sz="1200" b="1"/>
            </a:lvl4pPr>
            <a:lvl5pPr>
              <a:buNone/>
              <a:defRPr sz="12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1650"/>
            </a:lvl1pPr>
            <a:lvl2pPr>
              <a:defRPr sz="1500"/>
            </a:lvl2pPr>
            <a:lvl3pPr>
              <a:defRPr sz="1350"/>
            </a:lvl3pPr>
            <a:lvl4pPr>
              <a:defRPr sz="1200"/>
            </a:lvl4pPr>
            <a:lvl5pPr>
              <a:defRPr sz="12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6" y="2514600"/>
            <a:ext cx="4041775" cy="3845720"/>
          </a:xfrm>
        </p:spPr>
        <p:txBody>
          <a:bodyPr tIns="0"/>
          <a:lstStyle>
            <a:lvl1pPr>
              <a:defRPr sz="1650"/>
            </a:lvl1pPr>
            <a:lvl2pPr>
              <a:defRPr sz="1500"/>
            </a:lvl2pPr>
            <a:lvl3pPr>
              <a:defRPr sz="1350"/>
            </a:lvl3pPr>
            <a:lvl4pPr>
              <a:defRPr sz="1200"/>
            </a:lvl4pPr>
            <a:lvl5pPr>
              <a:defRPr sz="12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A7E3D72A-8A53-4F1D-9C67-AEB2347A2881}" type="datetimeFigureOut">
              <a:rPr lang="en-GB" smtClean="0">
                <a:solidFill>
                  <a:srgbClr val="04617B">
                    <a:shade val="90000"/>
                  </a:srgbClr>
                </a:solidFill>
              </a:rPr>
              <a:pPr/>
              <a:t>18/07/2022</a:t>
            </a:fld>
            <a:endParaRPr lang="en-GB">
              <a:solidFill>
                <a:srgbClr val="04617B">
                  <a:shade val="90000"/>
                </a:srgbClr>
              </a:solidFill>
            </a:endParaRPr>
          </a:p>
        </p:txBody>
      </p:sp>
      <p:sp>
        <p:nvSpPr>
          <p:cNvPr id="8" name="Footer Placeholder 7"/>
          <p:cNvSpPr>
            <a:spLocks noGrp="1"/>
          </p:cNvSpPr>
          <p:nvPr>
            <p:ph type="ftr" sz="quarter" idx="11"/>
          </p:nvPr>
        </p:nvSpPr>
        <p:spPr/>
        <p:txBody>
          <a:bodyPr/>
          <a:lstStyle/>
          <a:p>
            <a:endParaRPr lang="en-GB">
              <a:solidFill>
                <a:srgbClr val="04617B">
                  <a:shade val="90000"/>
                </a:srgbClr>
              </a:solidFill>
            </a:endParaRPr>
          </a:p>
        </p:txBody>
      </p:sp>
      <p:sp>
        <p:nvSpPr>
          <p:cNvPr id="9" name="Slide Number Placeholder 8"/>
          <p:cNvSpPr>
            <a:spLocks noGrp="1"/>
          </p:cNvSpPr>
          <p:nvPr>
            <p:ph type="sldNum" sz="quarter" idx="12"/>
          </p:nvPr>
        </p:nvSpPr>
        <p:spPr/>
        <p:txBody>
          <a:bodyPr/>
          <a:lstStyle/>
          <a:p>
            <a:fld id="{42B304DC-53D0-4020-8A65-72C17F0B8047}" type="slidenum">
              <a:rPr lang="en-GB" smtClean="0">
                <a:solidFill>
                  <a:srgbClr val="04617B">
                    <a:shade val="90000"/>
                  </a:srgbClr>
                </a:solidFill>
              </a:rPr>
              <a:pPr/>
              <a:t>‹#›</a:t>
            </a:fld>
            <a:endParaRPr lang="en-GB">
              <a:solidFill>
                <a:srgbClr val="04617B">
                  <a:shade val="90000"/>
                </a:srgbClr>
              </a:solidFill>
            </a:endParaRPr>
          </a:p>
        </p:txBody>
      </p:sp>
    </p:spTree>
    <p:extLst>
      <p:ext uri="{BB962C8B-B14F-4D97-AF65-F5344CB8AC3E}">
        <p14:creationId xmlns:p14="http://schemas.microsoft.com/office/powerpoint/2010/main" val="3060658503"/>
      </p:ext>
    </p:extLst>
  </p:cSld>
  <p:clrMapOvr>
    <a:masterClrMapping/>
  </p:clrMapOvr>
  <p:transition>
    <p:cove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375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A7E3D72A-8A53-4F1D-9C67-AEB2347A2881}" type="datetimeFigureOut">
              <a:rPr lang="en-GB" smtClean="0">
                <a:solidFill>
                  <a:srgbClr val="04617B">
                    <a:shade val="90000"/>
                  </a:srgbClr>
                </a:solidFill>
              </a:rPr>
              <a:pPr/>
              <a:t>18/07/2022</a:t>
            </a:fld>
            <a:endParaRPr lang="en-GB">
              <a:solidFill>
                <a:srgbClr val="04617B">
                  <a:shade val="90000"/>
                </a:srgbClr>
              </a:solidFill>
            </a:endParaRPr>
          </a:p>
        </p:txBody>
      </p:sp>
      <p:sp>
        <p:nvSpPr>
          <p:cNvPr id="4" name="Footer Placeholder 3"/>
          <p:cNvSpPr>
            <a:spLocks noGrp="1"/>
          </p:cNvSpPr>
          <p:nvPr>
            <p:ph type="ftr" sz="quarter" idx="11"/>
          </p:nvPr>
        </p:nvSpPr>
        <p:spPr/>
        <p:txBody>
          <a:bodyPr/>
          <a:lstStyle/>
          <a:p>
            <a:endParaRPr lang="en-GB">
              <a:solidFill>
                <a:srgbClr val="04617B">
                  <a:shade val="90000"/>
                </a:srgbClr>
              </a:solidFill>
            </a:endParaRPr>
          </a:p>
        </p:txBody>
      </p:sp>
      <p:sp>
        <p:nvSpPr>
          <p:cNvPr id="5" name="Slide Number Placeholder 4"/>
          <p:cNvSpPr>
            <a:spLocks noGrp="1"/>
          </p:cNvSpPr>
          <p:nvPr>
            <p:ph type="sldNum" sz="quarter" idx="12"/>
          </p:nvPr>
        </p:nvSpPr>
        <p:spPr/>
        <p:txBody>
          <a:bodyPr/>
          <a:lstStyle/>
          <a:p>
            <a:fld id="{42B304DC-53D0-4020-8A65-72C17F0B8047}" type="slidenum">
              <a:rPr lang="en-GB" smtClean="0">
                <a:solidFill>
                  <a:srgbClr val="04617B">
                    <a:shade val="90000"/>
                  </a:srgbClr>
                </a:solidFill>
              </a:rPr>
              <a:pPr/>
              <a:t>‹#›</a:t>
            </a:fld>
            <a:endParaRPr lang="en-GB">
              <a:solidFill>
                <a:srgbClr val="04617B">
                  <a:shade val="90000"/>
                </a:srgbClr>
              </a:solidFill>
            </a:endParaRPr>
          </a:p>
        </p:txBody>
      </p:sp>
    </p:spTree>
    <p:extLst>
      <p:ext uri="{BB962C8B-B14F-4D97-AF65-F5344CB8AC3E}">
        <p14:creationId xmlns:p14="http://schemas.microsoft.com/office/powerpoint/2010/main" val="845714159"/>
      </p:ext>
    </p:extLst>
  </p:cSld>
  <p:clrMapOvr>
    <a:masterClrMapping/>
  </p:clrMapOvr>
  <p:transition>
    <p:cove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E3D72A-8A53-4F1D-9C67-AEB2347A2881}" type="datetimeFigureOut">
              <a:rPr lang="en-GB" smtClean="0">
                <a:solidFill>
                  <a:srgbClr val="04617B">
                    <a:shade val="90000"/>
                  </a:srgbClr>
                </a:solidFill>
              </a:rPr>
              <a:pPr/>
              <a:t>18/07/2022</a:t>
            </a:fld>
            <a:endParaRPr lang="en-GB">
              <a:solidFill>
                <a:srgbClr val="04617B">
                  <a:shade val="90000"/>
                </a:srgbClr>
              </a:solidFill>
            </a:endParaRPr>
          </a:p>
        </p:txBody>
      </p:sp>
      <p:sp>
        <p:nvSpPr>
          <p:cNvPr id="3" name="Footer Placeholder 2"/>
          <p:cNvSpPr>
            <a:spLocks noGrp="1"/>
          </p:cNvSpPr>
          <p:nvPr>
            <p:ph type="ftr" sz="quarter" idx="11"/>
          </p:nvPr>
        </p:nvSpPr>
        <p:spPr/>
        <p:txBody>
          <a:bodyPr/>
          <a:lstStyle/>
          <a:p>
            <a:endParaRPr lang="en-GB">
              <a:solidFill>
                <a:srgbClr val="04617B">
                  <a:shade val="90000"/>
                </a:srgbClr>
              </a:solidFill>
            </a:endParaRPr>
          </a:p>
        </p:txBody>
      </p:sp>
      <p:sp>
        <p:nvSpPr>
          <p:cNvPr id="4" name="Slide Number Placeholder 3"/>
          <p:cNvSpPr>
            <a:spLocks noGrp="1"/>
          </p:cNvSpPr>
          <p:nvPr>
            <p:ph type="sldNum" sz="quarter" idx="12"/>
          </p:nvPr>
        </p:nvSpPr>
        <p:spPr/>
        <p:txBody>
          <a:bodyPr/>
          <a:lstStyle/>
          <a:p>
            <a:fld id="{42B304DC-53D0-4020-8A65-72C17F0B8047}" type="slidenum">
              <a:rPr lang="en-GB" smtClean="0">
                <a:solidFill>
                  <a:srgbClr val="04617B">
                    <a:shade val="90000"/>
                  </a:srgbClr>
                </a:solidFill>
              </a:rPr>
              <a:pPr/>
              <a:t>‹#›</a:t>
            </a:fld>
            <a:endParaRPr lang="en-GB">
              <a:solidFill>
                <a:srgbClr val="04617B">
                  <a:shade val="90000"/>
                </a:srgbClr>
              </a:solidFill>
            </a:endParaRPr>
          </a:p>
        </p:txBody>
      </p:sp>
    </p:spTree>
    <p:extLst>
      <p:ext uri="{BB962C8B-B14F-4D97-AF65-F5344CB8AC3E}">
        <p14:creationId xmlns:p14="http://schemas.microsoft.com/office/powerpoint/2010/main" val="1252026141"/>
      </p:ext>
    </p:extLst>
  </p:cSld>
  <p:clrMapOvr>
    <a:masterClrMapping/>
  </p:clrMapOvr>
  <p:transition>
    <p:cove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195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050"/>
            </a:lvl1pPr>
            <a:lvl2pPr indent="0" algn="l">
              <a:buNone/>
              <a:defRPr sz="900"/>
            </a:lvl2pPr>
            <a:lvl3pPr indent="0" algn="l">
              <a:buNone/>
              <a:defRPr sz="750"/>
            </a:lvl3pPr>
            <a:lvl4pPr indent="0" algn="l">
              <a:buNone/>
              <a:defRPr sz="675"/>
            </a:lvl4pPr>
            <a:lvl5pPr indent="0" algn="l">
              <a:buNone/>
              <a:defRPr sz="675"/>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100"/>
            </a:lvl1pPr>
            <a:lvl2pPr>
              <a:defRPr sz="1950"/>
            </a:lvl2pPr>
            <a:lvl3pPr>
              <a:defRPr sz="1800"/>
            </a:lvl3pPr>
            <a:lvl4pPr>
              <a:defRPr sz="1500"/>
            </a:lvl4pPr>
            <a:lvl5pPr>
              <a:defRPr sz="135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A7E3D72A-8A53-4F1D-9C67-AEB2347A2881}" type="datetimeFigureOut">
              <a:rPr lang="en-GB" smtClean="0">
                <a:solidFill>
                  <a:srgbClr val="04617B">
                    <a:shade val="90000"/>
                  </a:srgbClr>
                </a:solidFill>
              </a:rPr>
              <a:pPr/>
              <a:t>18/07/2022</a:t>
            </a:fld>
            <a:endParaRPr lang="en-GB">
              <a:solidFill>
                <a:srgbClr val="04617B">
                  <a:shade val="90000"/>
                </a:srgbClr>
              </a:solidFill>
            </a:endParaRPr>
          </a:p>
        </p:txBody>
      </p:sp>
      <p:sp>
        <p:nvSpPr>
          <p:cNvPr id="6" name="Footer Placeholder 5"/>
          <p:cNvSpPr>
            <a:spLocks noGrp="1"/>
          </p:cNvSpPr>
          <p:nvPr>
            <p:ph type="ftr" sz="quarter" idx="11"/>
          </p:nvPr>
        </p:nvSpPr>
        <p:spPr/>
        <p:txBody>
          <a:bodyPr/>
          <a:lstStyle/>
          <a:p>
            <a:endParaRPr lang="en-GB">
              <a:solidFill>
                <a:srgbClr val="04617B">
                  <a:shade val="90000"/>
                </a:srgbClr>
              </a:solidFill>
            </a:endParaRPr>
          </a:p>
        </p:txBody>
      </p:sp>
      <p:sp>
        <p:nvSpPr>
          <p:cNvPr id="7" name="Slide Number Placeholder 6"/>
          <p:cNvSpPr>
            <a:spLocks noGrp="1"/>
          </p:cNvSpPr>
          <p:nvPr>
            <p:ph type="sldNum" sz="quarter" idx="12"/>
          </p:nvPr>
        </p:nvSpPr>
        <p:spPr/>
        <p:txBody>
          <a:bodyPr/>
          <a:lstStyle/>
          <a:p>
            <a:fld id="{42B304DC-53D0-4020-8A65-72C17F0B8047}" type="slidenum">
              <a:rPr lang="en-GB" smtClean="0">
                <a:solidFill>
                  <a:srgbClr val="04617B">
                    <a:shade val="90000"/>
                  </a:srgbClr>
                </a:solidFill>
              </a:rPr>
              <a:pPr/>
              <a:t>‹#›</a:t>
            </a:fld>
            <a:endParaRPr lang="en-GB">
              <a:solidFill>
                <a:srgbClr val="04617B">
                  <a:shade val="90000"/>
                </a:srgbClr>
              </a:solidFill>
            </a:endParaRPr>
          </a:p>
        </p:txBody>
      </p:sp>
    </p:spTree>
    <p:extLst>
      <p:ext uri="{BB962C8B-B14F-4D97-AF65-F5344CB8AC3E}">
        <p14:creationId xmlns:p14="http://schemas.microsoft.com/office/powerpoint/2010/main" val="2630440313"/>
      </p:ext>
    </p:extLst>
  </p:cSld>
  <p:clrMapOvr>
    <a:masterClrMapping/>
  </p:clrMapOvr>
  <p:transition>
    <p:cove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 name="Title 1"/>
          <p:cNvSpPr>
            <a:spLocks noGrp="1"/>
          </p:cNvSpPr>
          <p:nvPr>
            <p:ph type="title"/>
          </p:nvPr>
        </p:nvSpPr>
        <p:spPr>
          <a:xfrm>
            <a:off x="609600" y="1176998"/>
            <a:ext cx="2212848" cy="1582621"/>
          </a:xfrm>
        </p:spPr>
        <p:txBody>
          <a:bodyPr vert="horz" lIns="45720" tIns="45720" rIns="45720" bIns="45720" anchor="b"/>
          <a:lstStyle>
            <a:lvl1pPr algn="l">
              <a:buNone/>
              <a:defRPr sz="15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188"/>
              </a:spcBef>
              <a:buFontTx/>
              <a:buNone/>
              <a:defRPr sz="975"/>
            </a:lvl1pPr>
            <a:lvl2pPr>
              <a:defRPr sz="900"/>
            </a:lvl2pPr>
            <a:lvl3pPr>
              <a:defRPr sz="750"/>
            </a:lvl3pPr>
            <a:lvl4pPr>
              <a:defRPr sz="675"/>
            </a:lvl4pPr>
            <a:lvl5pPr>
              <a:defRPr sz="675"/>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A7E3D72A-8A53-4F1D-9C67-AEB2347A2881}" type="datetimeFigureOut">
              <a:rPr lang="en-GB" smtClean="0">
                <a:solidFill>
                  <a:srgbClr val="04617B">
                    <a:shade val="90000"/>
                  </a:srgbClr>
                </a:solidFill>
              </a:rPr>
              <a:pPr/>
              <a:t>18/07/2022</a:t>
            </a:fld>
            <a:endParaRPr lang="en-GB">
              <a:solidFill>
                <a:srgbClr val="04617B">
                  <a:shade val="90000"/>
                </a:srgbClr>
              </a:solidFill>
            </a:endParaRPr>
          </a:p>
        </p:txBody>
      </p:sp>
      <p:sp>
        <p:nvSpPr>
          <p:cNvPr id="6" name="Footer Placeholder 5"/>
          <p:cNvSpPr>
            <a:spLocks noGrp="1"/>
          </p:cNvSpPr>
          <p:nvPr>
            <p:ph type="ftr" sz="quarter" idx="11"/>
          </p:nvPr>
        </p:nvSpPr>
        <p:spPr/>
        <p:txBody>
          <a:bodyPr/>
          <a:lstStyle/>
          <a:p>
            <a:endParaRPr lang="en-GB">
              <a:solidFill>
                <a:srgbClr val="04617B">
                  <a:shade val="90000"/>
                </a:srgbClr>
              </a:solidFill>
            </a:endParaRPr>
          </a:p>
        </p:txBody>
      </p:sp>
      <p:sp>
        <p:nvSpPr>
          <p:cNvPr id="7" name="Slide Number Placeholder 6"/>
          <p:cNvSpPr>
            <a:spLocks noGrp="1"/>
          </p:cNvSpPr>
          <p:nvPr>
            <p:ph type="sldNum" sz="quarter" idx="12"/>
          </p:nvPr>
        </p:nvSpPr>
        <p:spPr>
          <a:xfrm>
            <a:off x="8077200" y="6356352"/>
            <a:ext cx="609600" cy="365125"/>
          </a:xfrm>
        </p:spPr>
        <p:txBody>
          <a:bodyPr/>
          <a:lstStyle/>
          <a:p>
            <a:fld id="{42B304DC-53D0-4020-8A65-72C17F0B8047}" type="slidenum">
              <a:rPr lang="en-GB" smtClean="0">
                <a:solidFill>
                  <a:srgbClr val="04617B">
                    <a:shade val="90000"/>
                  </a:srgbClr>
                </a:solidFill>
              </a:rPr>
              <a:pPr/>
              <a:t>‹#›</a:t>
            </a:fld>
            <a:endParaRPr lang="en-GB">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2400"/>
            </a:lvl1pPr>
          </a:lstStyle>
          <a:p>
            <a:r>
              <a:rPr kumimoji="0" lang="en-US"/>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68580" tIns="34290" rIns="68580" bIns="34290" anchor="t" compatLnSpc="1"/>
          <a:lstStyle/>
          <a:p>
            <a:endParaRPr lang="en-US" sz="1350">
              <a:solidFill>
                <a:prstClr val="black"/>
              </a:solidFill>
            </a:endParaRPr>
          </a:p>
        </p:txBody>
      </p:sp>
      <p:sp>
        <p:nvSpPr>
          <p:cNvPr id="11" name="Freeform 10"/>
          <p:cNvSpPr>
            <a:spLocks/>
          </p:cNvSpPr>
          <p:nvPr/>
        </p:nvSpPr>
        <p:spPr bwMode="auto">
          <a:xfrm flipV="1">
            <a:off x="4381500" y="6219827"/>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68580" tIns="34290" rIns="68580" bIns="34290" anchor="t" compatLnSpc="1"/>
          <a:lstStyle/>
          <a:p>
            <a:endParaRPr lang="en-US" sz="1350">
              <a:solidFill>
                <a:prstClr val="black"/>
              </a:solidFill>
            </a:endParaRPr>
          </a:p>
        </p:txBody>
      </p:sp>
    </p:spTree>
    <p:extLst>
      <p:ext uri="{BB962C8B-B14F-4D97-AF65-F5344CB8AC3E}">
        <p14:creationId xmlns:p14="http://schemas.microsoft.com/office/powerpoint/2010/main" val="337433643"/>
      </p:ext>
    </p:extLst>
  </p:cSld>
  <p:clrMapOvr>
    <a:masterClrMapping/>
  </p:clrMapOvr>
  <p:transition>
    <p:cove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7E3D72A-8A53-4F1D-9C67-AEB2347A2881}" type="datetimeFigureOut">
              <a:rPr lang="en-GB" smtClean="0">
                <a:solidFill>
                  <a:srgbClr val="04617B">
                    <a:shade val="90000"/>
                  </a:srgbClr>
                </a:solidFill>
              </a:rPr>
              <a:pPr/>
              <a:t>18/07/2022</a:t>
            </a:fld>
            <a:endParaRPr lang="en-GB">
              <a:solidFill>
                <a:srgbClr val="04617B">
                  <a:shade val="90000"/>
                </a:srgbClr>
              </a:solidFill>
            </a:endParaRPr>
          </a:p>
        </p:txBody>
      </p:sp>
      <p:sp>
        <p:nvSpPr>
          <p:cNvPr id="5" name="Footer Placeholder 4"/>
          <p:cNvSpPr>
            <a:spLocks noGrp="1"/>
          </p:cNvSpPr>
          <p:nvPr>
            <p:ph type="ftr" sz="quarter" idx="11"/>
          </p:nvPr>
        </p:nvSpPr>
        <p:spPr/>
        <p:txBody>
          <a:bodyPr/>
          <a:lstStyle/>
          <a:p>
            <a:endParaRPr lang="en-GB">
              <a:solidFill>
                <a:srgbClr val="04617B">
                  <a:shade val="90000"/>
                </a:srgbClr>
              </a:solidFill>
            </a:endParaRPr>
          </a:p>
        </p:txBody>
      </p:sp>
      <p:sp>
        <p:nvSpPr>
          <p:cNvPr id="6" name="Slide Number Placeholder 5"/>
          <p:cNvSpPr>
            <a:spLocks noGrp="1"/>
          </p:cNvSpPr>
          <p:nvPr>
            <p:ph type="sldNum" sz="quarter" idx="12"/>
          </p:nvPr>
        </p:nvSpPr>
        <p:spPr/>
        <p:txBody>
          <a:bodyPr/>
          <a:lstStyle/>
          <a:p>
            <a:fld id="{42B304DC-53D0-4020-8A65-72C17F0B8047}" type="slidenum">
              <a:rPr lang="en-GB" smtClean="0">
                <a:solidFill>
                  <a:srgbClr val="04617B">
                    <a:shade val="90000"/>
                  </a:srgbClr>
                </a:solidFill>
              </a:rPr>
              <a:pPr/>
              <a:t>‹#›</a:t>
            </a:fld>
            <a:endParaRPr lang="en-GB">
              <a:solidFill>
                <a:srgbClr val="04617B">
                  <a:shade val="90000"/>
                </a:srgbClr>
              </a:solidFill>
            </a:endParaRPr>
          </a:p>
        </p:txBody>
      </p:sp>
    </p:spTree>
    <p:extLst>
      <p:ext uri="{BB962C8B-B14F-4D97-AF65-F5344CB8AC3E}">
        <p14:creationId xmlns:p14="http://schemas.microsoft.com/office/powerpoint/2010/main" val="3337188524"/>
      </p:ext>
    </p:extLst>
  </p:cSld>
  <p:clrMapOvr>
    <a:masterClrMapping/>
  </p:clrMapOvr>
  <p:transition>
    <p:cove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2"/>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02"/>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7E3D72A-8A53-4F1D-9C67-AEB2347A2881}" type="datetimeFigureOut">
              <a:rPr lang="en-GB" smtClean="0">
                <a:solidFill>
                  <a:srgbClr val="04617B">
                    <a:shade val="90000"/>
                  </a:srgbClr>
                </a:solidFill>
              </a:rPr>
              <a:pPr/>
              <a:t>18/07/2022</a:t>
            </a:fld>
            <a:endParaRPr lang="en-GB">
              <a:solidFill>
                <a:srgbClr val="04617B">
                  <a:shade val="90000"/>
                </a:srgbClr>
              </a:solidFill>
            </a:endParaRPr>
          </a:p>
        </p:txBody>
      </p:sp>
      <p:sp>
        <p:nvSpPr>
          <p:cNvPr id="5" name="Footer Placeholder 4"/>
          <p:cNvSpPr>
            <a:spLocks noGrp="1"/>
          </p:cNvSpPr>
          <p:nvPr>
            <p:ph type="ftr" sz="quarter" idx="11"/>
          </p:nvPr>
        </p:nvSpPr>
        <p:spPr/>
        <p:txBody>
          <a:bodyPr/>
          <a:lstStyle/>
          <a:p>
            <a:endParaRPr lang="en-GB">
              <a:solidFill>
                <a:srgbClr val="04617B">
                  <a:shade val="90000"/>
                </a:srgbClr>
              </a:solidFill>
            </a:endParaRPr>
          </a:p>
        </p:txBody>
      </p:sp>
      <p:sp>
        <p:nvSpPr>
          <p:cNvPr id="6" name="Slide Number Placeholder 5"/>
          <p:cNvSpPr>
            <a:spLocks noGrp="1"/>
          </p:cNvSpPr>
          <p:nvPr>
            <p:ph type="sldNum" sz="quarter" idx="12"/>
          </p:nvPr>
        </p:nvSpPr>
        <p:spPr/>
        <p:txBody>
          <a:bodyPr/>
          <a:lstStyle/>
          <a:p>
            <a:fld id="{42B304DC-53D0-4020-8A65-72C17F0B8047}" type="slidenum">
              <a:rPr lang="en-GB" smtClean="0">
                <a:solidFill>
                  <a:srgbClr val="04617B">
                    <a:shade val="90000"/>
                  </a:srgbClr>
                </a:solidFill>
              </a:rPr>
              <a:pPr/>
              <a:t>‹#›</a:t>
            </a:fld>
            <a:endParaRPr lang="en-GB">
              <a:solidFill>
                <a:srgbClr val="04617B">
                  <a:shade val="90000"/>
                </a:srgbClr>
              </a:solidFill>
            </a:endParaRPr>
          </a:p>
        </p:txBody>
      </p:sp>
    </p:spTree>
    <p:extLst>
      <p:ext uri="{BB962C8B-B14F-4D97-AF65-F5344CB8AC3E}">
        <p14:creationId xmlns:p14="http://schemas.microsoft.com/office/powerpoint/2010/main" val="2995619048"/>
      </p:ext>
    </p:extLst>
  </p:cSld>
  <p:clrMapOvr>
    <a:masterClrMapping/>
  </p:clrMapOvr>
  <p:transition>
    <p:cove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457200" y="6356355"/>
            <a:ext cx="2133600" cy="365125"/>
          </a:xfrm>
          <a:prstGeom prst="rect">
            <a:avLst/>
          </a:prstGeom>
          <a:ln/>
        </p:spPr>
        <p:txBody>
          <a:bodyPr/>
          <a:lstStyle>
            <a:lvl1pPr>
              <a:defRPr/>
            </a:lvl1pPr>
          </a:lstStyle>
          <a:p>
            <a:pPr>
              <a:defRPr/>
            </a:pPr>
            <a:endParaRPr lang="en-GB">
              <a:solidFill>
                <a:prstClr val="black">
                  <a:tint val="75000"/>
                </a:prstClr>
              </a:solidFill>
            </a:endParaRPr>
          </a:p>
        </p:txBody>
      </p:sp>
      <p:sp>
        <p:nvSpPr>
          <p:cNvPr id="6" name="Footer Placeholder 5"/>
          <p:cNvSpPr>
            <a:spLocks noGrp="1" noChangeArrowheads="1"/>
          </p:cNvSpPr>
          <p:nvPr>
            <p:ph type="ftr" sz="quarter" idx="11"/>
          </p:nvPr>
        </p:nvSpPr>
        <p:spPr>
          <a:xfrm>
            <a:off x="3124200" y="6356355"/>
            <a:ext cx="2895600" cy="365125"/>
          </a:xfrm>
          <a:prstGeom prst="rect">
            <a:avLst/>
          </a:prstGeom>
          <a:ln/>
        </p:spPr>
        <p:txBody>
          <a:bodyPr/>
          <a:lstStyle>
            <a:lvl1pPr>
              <a:defRPr/>
            </a:lvl1pPr>
          </a:lstStyle>
          <a:p>
            <a:pPr>
              <a:defRPr/>
            </a:pPr>
            <a:endParaRPr lang="en-GB">
              <a:solidFill>
                <a:prstClr val="black">
                  <a:tint val="75000"/>
                </a:prstClr>
              </a:solidFill>
            </a:endParaRPr>
          </a:p>
        </p:txBody>
      </p:sp>
      <p:sp>
        <p:nvSpPr>
          <p:cNvPr id="7" name="Slide Number Placeholder 6"/>
          <p:cNvSpPr>
            <a:spLocks noGrp="1" noChangeArrowheads="1"/>
          </p:cNvSpPr>
          <p:nvPr>
            <p:ph type="sldNum" sz="quarter" idx="12"/>
          </p:nvPr>
        </p:nvSpPr>
        <p:spPr>
          <a:xfrm>
            <a:off x="6553200" y="6356355"/>
            <a:ext cx="2133600" cy="365125"/>
          </a:xfrm>
          <a:prstGeom prst="rect">
            <a:avLst/>
          </a:prstGeom>
          <a:ln/>
        </p:spPr>
        <p:txBody>
          <a:bodyPr/>
          <a:lstStyle>
            <a:lvl1pPr>
              <a:defRPr/>
            </a:lvl1pPr>
          </a:lstStyle>
          <a:p>
            <a:pPr>
              <a:defRPr/>
            </a:pPr>
            <a:fld id="{D35BD7D6-D58D-48CC-934E-3460378B1A5B}"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882146440"/>
      </p:ext>
    </p:extLst>
  </p:cSld>
  <p:clrMapOvr>
    <a:masterClrMapping/>
  </p:clrMapOvr>
  <p:transition>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524000"/>
            <a:ext cx="3962400" cy="40386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00600" y="1524000"/>
            <a:ext cx="3962400" cy="40386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84004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7770452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5499409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29557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endParaRPr lang="en-GB"/>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6904947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2330866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image" Target="../media/image5.jpe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3.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4.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408" name="Picture 24" descr="curves-blue-white bkg_sized"/>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239001" y="3962400"/>
            <a:ext cx="1393825" cy="1993900"/>
          </a:xfrm>
          <a:prstGeom prst="rect">
            <a:avLst/>
          </a:prstGeom>
          <a:noFill/>
          <a:extLst>
            <a:ext uri="{909E8E84-426E-40DD-AFC4-6F175D3DCCD1}">
              <a14:hiddenFill xmlns:a14="http://schemas.microsoft.com/office/drawing/2010/main">
                <a:solidFill>
                  <a:srgbClr val="FFFFFF"/>
                </a:solidFill>
              </a14:hiddenFill>
            </a:ext>
          </a:extLst>
        </p:spPr>
      </p:pic>
      <p:sp>
        <p:nvSpPr>
          <p:cNvPr id="16388" name="Rectangle 4"/>
          <p:cNvSpPr>
            <a:spLocks noGrp="1" noChangeArrowheads="1"/>
          </p:cNvSpPr>
          <p:nvPr>
            <p:ph type="body" idx="1"/>
          </p:nvPr>
        </p:nvSpPr>
        <p:spPr bwMode="auto">
          <a:xfrm>
            <a:off x="685800" y="1524000"/>
            <a:ext cx="80772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6412" name="Rectangle 28"/>
          <p:cNvSpPr>
            <a:spLocks noGrp="1" noChangeArrowheads="1"/>
          </p:cNvSpPr>
          <p:nvPr>
            <p:ph type="title"/>
          </p:nvPr>
        </p:nvSpPr>
        <p:spPr bwMode="auto">
          <a:xfrm>
            <a:off x="685800" y="609600"/>
            <a:ext cx="8077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lvl="0"/>
            <a:r>
              <a:rPr lang="en-US" altLang="en-US"/>
              <a:t>Click to edit Master title style</a:t>
            </a:r>
          </a:p>
        </p:txBody>
      </p:sp>
      <p:pic>
        <p:nvPicPr>
          <p:cNvPr id="16413" name="Picture 29" descr="PHAlogo"/>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7200" y="5867402"/>
            <a:ext cx="2590800" cy="682625"/>
          </a:xfrm>
          <a:prstGeom prst="rect">
            <a:avLst/>
          </a:prstGeom>
          <a:noFill/>
          <a:extLst>
            <a:ext uri="{909E8E84-426E-40DD-AFC4-6F175D3DCCD1}">
              <a14:hiddenFill xmlns:a14="http://schemas.microsoft.com/office/drawing/2010/main">
                <a:solidFill>
                  <a:srgbClr val="FFFFFF"/>
                </a:solidFill>
              </a14:hiddenFill>
            </a:ext>
          </a:extLst>
        </p:spPr>
      </p:pic>
      <p:pic>
        <p:nvPicPr>
          <p:cNvPr id="16414" name="Picture 30" descr="PHAstrapline"/>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953000" y="6334127"/>
            <a:ext cx="3505200" cy="200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2755198"/>
      </p:ext>
    </p:extLst>
  </p:cSld>
  <p:clrMap bg1="dk2" tx1="lt1" bg2="dk1"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fontAlgn="base" hangingPunct="1">
        <a:spcBef>
          <a:spcPct val="0"/>
        </a:spcBef>
        <a:spcAft>
          <a:spcPct val="0"/>
        </a:spcAft>
        <a:defRPr sz="3000" b="1">
          <a:solidFill>
            <a:srgbClr val="00B5CC"/>
          </a:solidFill>
          <a:latin typeface="+mj-lt"/>
          <a:ea typeface="+mj-ea"/>
          <a:cs typeface="+mj-cs"/>
        </a:defRPr>
      </a:lvl1pPr>
      <a:lvl2pPr algn="l" rtl="0" eaLnBrk="1" fontAlgn="base" hangingPunct="1">
        <a:spcBef>
          <a:spcPct val="0"/>
        </a:spcBef>
        <a:spcAft>
          <a:spcPct val="0"/>
        </a:spcAft>
        <a:defRPr sz="3000" b="1">
          <a:solidFill>
            <a:srgbClr val="00B5CC"/>
          </a:solidFill>
          <a:latin typeface="Arial" charset="0"/>
        </a:defRPr>
      </a:lvl2pPr>
      <a:lvl3pPr algn="l" rtl="0" eaLnBrk="1" fontAlgn="base" hangingPunct="1">
        <a:spcBef>
          <a:spcPct val="0"/>
        </a:spcBef>
        <a:spcAft>
          <a:spcPct val="0"/>
        </a:spcAft>
        <a:defRPr sz="3000" b="1">
          <a:solidFill>
            <a:srgbClr val="00B5CC"/>
          </a:solidFill>
          <a:latin typeface="Arial" charset="0"/>
        </a:defRPr>
      </a:lvl3pPr>
      <a:lvl4pPr algn="l" rtl="0" eaLnBrk="1" fontAlgn="base" hangingPunct="1">
        <a:spcBef>
          <a:spcPct val="0"/>
        </a:spcBef>
        <a:spcAft>
          <a:spcPct val="0"/>
        </a:spcAft>
        <a:defRPr sz="3000" b="1">
          <a:solidFill>
            <a:srgbClr val="00B5CC"/>
          </a:solidFill>
          <a:latin typeface="Arial" charset="0"/>
        </a:defRPr>
      </a:lvl4pPr>
      <a:lvl5pPr algn="l" rtl="0" eaLnBrk="1" fontAlgn="base" hangingPunct="1">
        <a:spcBef>
          <a:spcPct val="0"/>
        </a:spcBef>
        <a:spcAft>
          <a:spcPct val="0"/>
        </a:spcAft>
        <a:defRPr sz="3000" b="1">
          <a:solidFill>
            <a:srgbClr val="00B5CC"/>
          </a:solidFill>
          <a:latin typeface="Arial" charset="0"/>
        </a:defRPr>
      </a:lvl5pPr>
      <a:lvl6pPr marL="342900" algn="l" rtl="0" eaLnBrk="1" fontAlgn="base" hangingPunct="1">
        <a:spcBef>
          <a:spcPct val="0"/>
        </a:spcBef>
        <a:spcAft>
          <a:spcPct val="0"/>
        </a:spcAft>
        <a:defRPr sz="3000" b="1">
          <a:solidFill>
            <a:srgbClr val="00B5CC"/>
          </a:solidFill>
          <a:latin typeface="Arial" charset="0"/>
        </a:defRPr>
      </a:lvl6pPr>
      <a:lvl7pPr marL="685800" algn="l" rtl="0" eaLnBrk="1" fontAlgn="base" hangingPunct="1">
        <a:spcBef>
          <a:spcPct val="0"/>
        </a:spcBef>
        <a:spcAft>
          <a:spcPct val="0"/>
        </a:spcAft>
        <a:defRPr sz="3000" b="1">
          <a:solidFill>
            <a:srgbClr val="00B5CC"/>
          </a:solidFill>
          <a:latin typeface="Arial" charset="0"/>
        </a:defRPr>
      </a:lvl7pPr>
      <a:lvl8pPr marL="1028700" algn="l" rtl="0" eaLnBrk="1" fontAlgn="base" hangingPunct="1">
        <a:spcBef>
          <a:spcPct val="0"/>
        </a:spcBef>
        <a:spcAft>
          <a:spcPct val="0"/>
        </a:spcAft>
        <a:defRPr sz="3000" b="1">
          <a:solidFill>
            <a:srgbClr val="00B5CC"/>
          </a:solidFill>
          <a:latin typeface="Arial" charset="0"/>
        </a:defRPr>
      </a:lvl8pPr>
      <a:lvl9pPr marL="1371600" algn="l" rtl="0" eaLnBrk="1" fontAlgn="base" hangingPunct="1">
        <a:spcBef>
          <a:spcPct val="0"/>
        </a:spcBef>
        <a:spcAft>
          <a:spcPct val="0"/>
        </a:spcAft>
        <a:defRPr sz="3000" b="1">
          <a:solidFill>
            <a:srgbClr val="00B5CC"/>
          </a:solidFill>
          <a:latin typeface="Arial" charset="0"/>
        </a:defRPr>
      </a:lvl9pPr>
    </p:titleStyle>
    <p:bodyStyle>
      <a:lvl1pPr marL="257175" indent="-257175" algn="l" rtl="0" eaLnBrk="1" fontAlgn="base" hangingPunct="1">
        <a:spcBef>
          <a:spcPct val="20000"/>
        </a:spcBef>
        <a:spcAft>
          <a:spcPct val="0"/>
        </a:spcAft>
        <a:buClr>
          <a:srgbClr val="00A8CA"/>
        </a:buClr>
        <a:buSzPct val="65000"/>
        <a:buFont typeface="Wingdings" pitchFamily="84" charset="2"/>
        <a:defRPr sz="2250">
          <a:solidFill>
            <a:schemeClr val="bg2"/>
          </a:solidFill>
          <a:latin typeface="+mn-lt"/>
          <a:ea typeface="+mn-ea"/>
          <a:cs typeface="+mn-cs"/>
        </a:defRPr>
      </a:lvl1pPr>
      <a:lvl2pPr marL="557213" indent="-214313" algn="l" rtl="0" eaLnBrk="1" fontAlgn="base" hangingPunct="1">
        <a:spcBef>
          <a:spcPct val="20000"/>
        </a:spcBef>
        <a:spcAft>
          <a:spcPct val="0"/>
        </a:spcAft>
        <a:buClr>
          <a:schemeClr val="tx1"/>
        </a:buClr>
        <a:buSzPct val="90000"/>
        <a:buChar char="–"/>
        <a:defRPr sz="1800">
          <a:solidFill>
            <a:schemeClr val="bg2"/>
          </a:solidFill>
          <a:latin typeface="+mn-lt"/>
        </a:defRPr>
      </a:lvl2pPr>
      <a:lvl3pPr marL="857250" indent="-171450" algn="l" rtl="0" eaLnBrk="1" fontAlgn="base" hangingPunct="1">
        <a:spcBef>
          <a:spcPct val="20000"/>
        </a:spcBef>
        <a:spcAft>
          <a:spcPct val="0"/>
        </a:spcAft>
        <a:buClr>
          <a:schemeClr val="accent1"/>
        </a:buClr>
        <a:buSzPct val="60000"/>
        <a:buFont typeface="Wingdings" pitchFamily="84" charset="2"/>
        <a:buChar char="l"/>
        <a:defRPr sz="1500">
          <a:solidFill>
            <a:schemeClr val="bg2"/>
          </a:solidFill>
          <a:latin typeface="+mn-lt"/>
        </a:defRPr>
      </a:lvl3pPr>
      <a:lvl4pPr marL="1171575" indent="-171450" algn="l" rtl="0" eaLnBrk="1" fontAlgn="base" hangingPunct="1">
        <a:spcBef>
          <a:spcPct val="20000"/>
        </a:spcBef>
        <a:spcAft>
          <a:spcPct val="0"/>
        </a:spcAft>
        <a:buClr>
          <a:schemeClr val="tx1"/>
        </a:buClr>
        <a:buChar char="–"/>
        <a:defRPr sz="1500">
          <a:solidFill>
            <a:schemeClr val="bg2"/>
          </a:solidFill>
          <a:latin typeface="+mn-lt"/>
        </a:defRPr>
      </a:lvl4pPr>
      <a:lvl5pPr marL="1485900" indent="-171450" algn="l" rtl="0" eaLnBrk="1" fontAlgn="base" hangingPunct="1">
        <a:spcBef>
          <a:spcPct val="20000"/>
        </a:spcBef>
        <a:spcAft>
          <a:spcPct val="0"/>
        </a:spcAft>
        <a:buClr>
          <a:schemeClr val="accent1"/>
        </a:buClr>
        <a:buChar char="•"/>
        <a:defRPr sz="1500">
          <a:solidFill>
            <a:schemeClr val="bg2"/>
          </a:solidFill>
          <a:latin typeface="+mn-lt"/>
        </a:defRPr>
      </a:lvl5pPr>
      <a:lvl6pPr marL="1828800" indent="-171450" algn="l" rtl="0" eaLnBrk="1" fontAlgn="base" hangingPunct="1">
        <a:spcBef>
          <a:spcPct val="20000"/>
        </a:spcBef>
        <a:spcAft>
          <a:spcPct val="0"/>
        </a:spcAft>
        <a:buClr>
          <a:schemeClr val="accent1"/>
        </a:buClr>
        <a:buChar char="•"/>
        <a:defRPr sz="1500">
          <a:solidFill>
            <a:schemeClr val="bg2"/>
          </a:solidFill>
          <a:latin typeface="+mn-lt"/>
        </a:defRPr>
      </a:lvl6pPr>
      <a:lvl7pPr marL="2171700" indent="-171450" algn="l" rtl="0" eaLnBrk="1" fontAlgn="base" hangingPunct="1">
        <a:spcBef>
          <a:spcPct val="20000"/>
        </a:spcBef>
        <a:spcAft>
          <a:spcPct val="0"/>
        </a:spcAft>
        <a:buClr>
          <a:schemeClr val="accent1"/>
        </a:buClr>
        <a:buChar char="•"/>
        <a:defRPr sz="1500">
          <a:solidFill>
            <a:schemeClr val="bg2"/>
          </a:solidFill>
          <a:latin typeface="+mn-lt"/>
        </a:defRPr>
      </a:lvl7pPr>
      <a:lvl8pPr marL="2514600" indent="-171450" algn="l" rtl="0" eaLnBrk="1" fontAlgn="base" hangingPunct="1">
        <a:spcBef>
          <a:spcPct val="20000"/>
        </a:spcBef>
        <a:spcAft>
          <a:spcPct val="0"/>
        </a:spcAft>
        <a:buClr>
          <a:schemeClr val="accent1"/>
        </a:buClr>
        <a:buChar char="•"/>
        <a:defRPr sz="1500">
          <a:solidFill>
            <a:schemeClr val="bg2"/>
          </a:solidFill>
          <a:latin typeface="+mn-lt"/>
        </a:defRPr>
      </a:lvl8pPr>
      <a:lvl9pPr marL="2857500" indent="-171450" algn="l" rtl="0" eaLnBrk="1" fontAlgn="base" hangingPunct="1">
        <a:spcBef>
          <a:spcPct val="20000"/>
        </a:spcBef>
        <a:spcAft>
          <a:spcPct val="0"/>
        </a:spcAft>
        <a:buClr>
          <a:schemeClr val="accent1"/>
        </a:buClr>
        <a:buChar char="•"/>
        <a:defRPr sz="1500">
          <a:solidFill>
            <a:schemeClr val="bg2"/>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0C963A1-AC6C-45E8-9A5E-5724DC43F4BB}"/>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xmlns="" id="{FE06ACFE-E4D6-411B-9ADC-FFC9D7DBBDF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xmlns="" id="{88DBF1BF-AB6C-4EA7-A16A-0C6C9EFA1301}"/>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FCD3CFA-4DDC-43FC-968A-540737FDA836}" type="datetimeFigureOut">
              <a:rPr lang="en-GB" smtClean="0"/>
              <a:t>18/07/2022</a:t>
            </a:fld>
            <a:endParaRPr lang="en-GB" dirty="0"/>
          </a:p>
        </p:txBody>
      </p:sp>
      <p:sp>
        <p:nvSpPr>
          <p:cNvPr id="5" name="Footer Placeholder 4">
            <a:extLst>
              <a:ext uri="{FF2B5EF4-FFF2-40B4-BE49-F238E27FC236}">
                <a16:creationId xmlns:a16="http://schemas.microsoft.com/office/drawing/2014/main" xmlns="" id="{6F1E0E1F-777F-42FA-A4A2-320208497DF7}"/>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xmlns="" id="{C91CC28B-BDF3-45C3-92FF-6562C624CA6B}"/>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50FC886-343C-4B72-AFE6-F0497CBE7873}" type="slidenum">
              <a:rPr lang="en-GB" smtClean="0"/>
              <a:t>‹#›</a:t>
            </a:fld>
            <a:endParaRPr lang="en-GB"/>
          </a:p>
        </p:txBody>
      </p:sp>
    </p:spTree>
    <p:extLst>
      <p:ext uri="{BB962C8B-B14F-4D97-AF65-F5344CB8AC3E}">
        <p14:creationId xmlns:p14="http://schemas.microsoft.com/office/powerpoint/2010/main" val="935024933"/>
      </p:ext>
    </p:extLst>
  </p:cSld>
  <p:clrMap bg1="lt1" tx1="dk1" bg2="lt2" tx2="dk2" accent1="accent1" accent2="accent2" accent3="accent3" accent4="accent4" accent5="accent5" accent6="accent6" hlink="hlink" folHlink="folHlink"/>
  <p:sldLayoutIdLst>
    <p:sldLayoutId id="2147483709" r:id="rId1"/>
    <p:sldLayoutId id="2147483710" r:id="rId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TextBox 8"/>
          <p:cNvSpPr txBox="1"/>
          <p:nvPr userDrawn="1"/>
        </p:nvSpPr>
        <p:spPr>
          <a:xfrm>
            <a:off x="8456317" y="6315643"/>
            <a:ext cx="647363" cy="254813"/>
          </a:xfrm>
          <a:prstGeom prst="rect">
            <a:avLst/>
          </a:prstGeom>
          <a:noFill/>
        </p:spPr>
        <p:txBody>
          <a:bodyPr wrap="square" rtlCol="0">
            <a:spAutoFit/>
          </a:bodyPr>
          <a:lstStyle/>
          <a:p>
            <a:pPr algn="l"/>
            <a:r>
              <a:rPr lang="en-US" sz="1056">
                <a:solidFill>
                  <a:schemeClr val="accent1"/>
                </a:solidFill>
                <a:latin typeface="Arial" panose="020B0604020202020204" pitchFamily="34" charset="0"/>
                <a:cs typeface="Arial" panose="020B0604020202020204" pitchFamily="34" charset="0"/>
              </a:rPr>
              <a:t>|</a:t>
            </a:r>
            <a:r>
              <a:rPr lang="en-US" sz="1056">
                <a:solidFill>
                  <a:srgbClr val="005EB8"/>
                </a:solidFill>
                <a:latin typeface="Arial" panose="020B0604020202020204" pitchFamily="34" charset="0"/>
                <a:cs typeface="Arial" panose="020B0604020202020204" pitchFamily="34" charset="0"/>
              </a:rPr>
              <a:t> </a:t>
            </a:r>
            <a:fld id="{34F92BC6-D7C3-584B-87F2-0B845776A5AD}" type="slidenum">
              <a:rPr lang="en-US" sz="1056" smtClean="0">
                <a:solidFill>
                  <a:schemeClr val="accent3">
                    <a:lumMod val="60000"/>
                    <a:lumOff val="40000"/>
                  </a:schemeClr>
                </a:solidFill>
                <a:latin typeface="Arial" panose="020B0604020202020204" pitchFamily="34" charset="0"/>
                <a:cs typeface="Arial" panose="020B0604020202020204" pitchFamily="34" charset="0"/>
              </a:rPr>
              <a:pPr algn="l"/>
              <a:t>‹#›</a:t>
            </a:fld>
            <a:endParaRPr lang="en-US" sz="1056">
              <a:solidFill>
                <a:srgbClr val="005EB8"/>
              </a:solidFill>
              <a:latin typeface="Arial" panose="020B0604020202020204" pitchFamily="34" charset="0"/>
              <a:cs typeface="Arial" panose="020B0604020202020204" pitchFamily="34" charset="0"/>
            </a:endParaRPr>
          </a:p>
        </p:txBody>
      </p:sp>
      <p:pic>
        <p:nvPicPr>
          <p:cNvPr id="7" name="Picture 6" descr="A picture containing clipart&#10;&#10;Description generated with very high confidence">
            <a:extLst>
              <a:ext uri="{FF2B5EF4-FFF2-40B4-BE49-F238E27FC236}">
                <a16:creationId xmlns:a16="http://schemas.microsoft.com/office/drawing/2014/main" xmlns="" id="{A2A43156-4C54-4D45-8C7C-DF6BEC8F9390}"/>
              </a:ext>
            </a:extLst>
          </p:cNvPr>
          <p:cNvPicPr>
            <a:picLocks/>
          </p:cNvPicPr>
          <p:nvPr userDrawn="1"/>
        </p:nvPicPr>
        <p:blipFill>
          <a:blip r:embed="rId16"/>
          <a:stretch>
            <a:fillRect/>
          </a:stretch>
        </p:blipFill>
        <p:spPr>
          <a:xfrm>
            <a:off x="8208320" y="260351"/>
            <a:ext cx="542700" cy="291979"/>
          </a:xfrm>
          <a:prstGeom prst="rect">
            <a:avLst/>
          </a:prstGeom>
        </p:spPr>
      </p:pic>
    </p:spTree>
    <p:extLst>
      <p:ext uri="{BB962C8B-B14F-4D97-AF65-F5344CB8AC3E}">
        <p14:creationId xmlns:p14="http://schemas.microsoft.com/office/powerpoint/2010/main" val="11078970"/>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Lst>
  <p:hf hdr="0" dt="0"/>
  <p:txStyles>
    <p:titleStyle>
      <a:lvl1pPr algn="l" defTabSz="804813" rtl="0" eaLnBrk="1" latinLnBrk="0" hangingPunct="1">
        <a:lnSpc>
          <a:spcPct val="90000"/>
        </a:lnSpc>
        <a:spcBef>
          <a:spcPct val="0"/>
        </a:spcBef>
        <a:buNone/>
        <a:defRPr sz="3873" kern="1200">
          <a:solidFill>
            <a:schemeClr val="tx1"/>
          </a:solidFill>
          <a:latin typeface="+mj-lt"/>
          <a:ea typeface="+mj-ea"/>
          <a:cs typeface="+mj-cs"/>
        </a:defRPr>
      </a:lvl1pPr>
    </p:titleStyle>
    <p:bodyStyle>
      <a:lvl1pPr marL="201203" indent="-201203" algn="l" defTabSz="804813" rtl="0" eaLnBrk="1" latinLnBrk="0" hangingPunct="1">
        <a:lnSpc>
          <a:spcPct val="90000"/>
        </a:lnSpc>
        <a:spcBef>
          <a:spcPts val="880"/>
        </a:spcBef>
        <a:buFont typeface="Arial" panose="020B0604020202020204" pitchFamily="34" charset="0"/>
        <a:buChar char="•"/>
        <a:defRPr sz="2465" kern="1200">
          <a:solidFill>
            <a:schemeClr val="tx1"/>
          </a:solidFill>
          <a:latin typeface="+mn-lt"/>
          <a:ea typeface="+mn-ea"/>
          <a:cs typeface="+mn-cs"/>
        </a:defRPr>
      </a:lvl1pPr>
      <a:lvl2pPr marL="603610" indent="-201203" algn="l" defTabSz="804813" rtl="0" eaLnBrk="1" latinLnBrk="0" hangingPunct="1">
        <a:lnSpc>
          <a:spcPct val="90000"/>
        </a:lnSpc>
        <a:spcBef>
          <a:spcPts val="440"/>
        </a:spcBef>
        <a:buFont typeface="Arial" panose="020B0604020202020204" pitchFamily="34" charset="0"/>
        <a:buChar char="•"/>
        <a:defRPr sz="2113" kern="1200">
          <a:solidFill>
            <a:schemeClr val="tx1"/>
          </a:solidFill>
          <a:latin typeface="+mn-lt"/>
          <a:ea typeface="+mn-ea"/>
          <a:cs typeface="+mn-cs"/>
        </a:defRPr>
      </a:lvl2pPr>
      <a:lvl3pPr marL="1006016" indent="-201203" algn="l" defTabSz="804813" rtl="0" eaLnBrk="1" latinLnBrk="0" hangingPunct="1">
        <a:lnSpc>
          <a:spcPct val="90000"/>
        </a:lnSpc>
        <a:spcBef>
          <a:spcPts val="440"/>
        </a:spcBef>
        <a:buFont typeface="Arial" panose="020B0604020202020204" pitchFamily="34" charset="0"/>
        <a:buChar char="•"/>
        <a:defRPr sz="1761" kern="1200">
          <a:solidFill>
            <a:schemeClr val="tx1"/>
          </a:solidFill>
          <a:latin typeface="+mn-lt"/>
          <a:ea typeface="+mn-ea"/>
          <a:cs typeface="+mn-cs"/>
        </a:defRPr>
      </a:lvl3pPr>
      <a:lvl4pPr marL="1408423" indent="-201203" algn="l" defTabSz="804813" rtl="0" eaLnBrk="1" latinLnBrk="0" hangingPunct="1">
        <a:lnSpc>
          <a:spcPct val="90000"/>
        </a:lnSpc>
        <a:spcBef>
          <a:spcPts val="440"/>
        </a:spcBef>
        <a:buFont typeface="Arial" panose="020B0604020202020204" pitchFamily="34" charset="0"/>
        <a:buChar char="•"/>
        <a:defRPr sz="1584" kern="1200">
          <a:solidFill>
            <a:schemeClr val="tx1"/>
          </a:solidFill>
          <a:latin typeface="+mn-lt"/>
          <a:ea typeface="+mn-ea"/>
          <a:cs typeface="+mn-cs"/>
        </a:defRPr>
      </a:lvl4pPr>
      <a:lvl5pPr marL="1810829" indent="-201203" algn="l" defTabSz="804813" rtl="0" eaLnBrk="1" latinLnBrk="0" hangingPunct="1">
        <a:lnSpc>
          <a:spcPct val="90000"/>
        </a:lnSpc>
        <a:spcBef>
          <a:spcPts val="440"/>
        </a:spcBef>
        <a:buFont typeface="Arial" panose="020B0604020202020204" pitchFamily="34" charset="0"/>
        <a:buChar char="•"/>
        <a:defRPr sz="1584" kern="1200">
          <a:solidFill>
            <a:schemeClr val="tx1"/>
          </a:solidFill>
          <a:latin typeface="+mn-lt"/>
          <a:ea typeface="+mn-ea"/>
          <a:cs typeface="+mn-cs"/>
        </a:defRPr>
      </a:lvl5pPr>
      <a:lvl6pPr marL="2213236" indent="-201203" algn="l" defTabSz="804813" rtl="0" eaLnBrk="1" latinLnBrk="0" hangingPunct="1">
        <a:lnSpc>
          <a:spcPct val="90000"/>
        </a:lnSpc>
        <a:spcBef>
          <a:spcPts val="440"/>
        </a:spcBef>
        <a:buFont typeface="Arial" panose="020B0604020202020204" pitchFamily="34" charset="0"/>
        <a:buChar char="•"/>
        <a:defRPr sz="1584" kern="1200">
          <a:solidFill>
            <a:schemeClr val="tx1"/>
          </a:solidFill>
          <a:latin typeface="+mn-lt"/>
          <a:ea typeface="+mn-ea"/>
          <a:cs typeface="+mn-cs"/>
        </a:defRPr>
      </a:lvl6pPr>
      <a:lvl7pPr marL="2615642" indent="-201203" algn="l" defTabSz="804813" rtl="0" eaLnBrk="1" latinLnBrk="0" hangingPunct="1">
        <a:lnSpc>
          <a:spcPct val="90000"/>
        </a:lnSpc>
        <a:spcBef>
          <a:spcPts val="440"/>
        </a:spcBef>
        <a:buFont typeface="Arial" panose="020B0604020202020204" pitchFamily="34" charset="0"/>
        <a:buChar char="•"/>
        <a:defRPr sz="1584" kern="1200">
          <a:solidFill>
            <a:schemeClr val="tx1"/>
          </a:solidFill>
          <a:latin typeface="+mn-lt"/>
          <a:ea typeface="+mn-ea"/>
          <a:cs typeface="+mn-cs"/>
        </a:defRPr>
      </a:lvl7pPr>
      <a:lvl8pPr marL="3018049" indent="-201203" algn="l" defTabSz="804813" rtl="0" eaLnBrk="1" latinLnBrk="0" hangingPunct="1">
        <a:lnSpc>
          <a:spcPct val="90000"/>
        </a:lnSpc>
        <a:spcBef>
          <a:spcPts val="440"/>
        </a:spcBef>
        <a:buFont typeface="Arial" panose="020B0604020202020204" pitchFamily="34" charset="0"/>
        <a:buChar char="•"/>
        <a:defRPr sz="1584" kern="1200">
          <a:solidFill>
            <a:schemeClr val="tx1"/>
          </a:solidFill>
          <a:latin typeface="+mn-lt"/>
          <a:ea typeface="+mn-ea"/>
          <a:cs typeface="+mn-cs"/>
        </a:defRPr>
      </a:lvl8pPr>
      <a:lvl9pPr marL="3420455" indent="-201203" algn="l" defTabSz="804813" rtl="0" eaLnBrk="1" latinLnBrk="0" hangingPunct="1">
        <a:lnSpc>
          <a:spcPct val="90000"/>
        </a:lnSpc>
        <a:spcBef>
          <a:spcPts val="440"/>
        </a:spcBef>
        <a:buFont typeface="Arial" panose="020B0604020202020204" pitchFamily="34" charset="0"/>
        <a:buChar char="•"/>
        <a:defRPr sz="1584" kern="1200">
          <a:solidFill>
            <a:schemeClr val="tx1"/>
          </a:solidFill>
          <a:latin typeface="+mn-lt"/>
          <a:ea typeface="+mn-ea"/>
          <a:cs typeface="+mn-cs"/>
        </a:defRPr>
      </a:lvl9pPr>
    </p:bodyStyle>
    <p:otherStyle>
      <a:defPPr>
        <a:defRPr lang="en-US"/>
      </a:defPPr>
      <a:lvl1pPr marL="0" algn="l" defTabSz="804813" rtl="0" eaLnBrk="1" latinLnBrk="0" hangingPunct="1">
        <a:defRPr sz="1584" kern="1200">
          <a:solidFill>
            <a:schemeClr val="tx1"/>
          </a:solidFill>
          <a:latin typeface="+mn-lt"/>
          <a:ea typeface="+mn-ea"/>
          <a:cs typeface="+mn-cs"/>
        </a:defRPr>
      </a:lvl1pPr>
      <a:lvl2pPr marL="402407" algn="l" defTabSz="804813" rtl="0" eaLnBrk="1" latinLnBrk="0" hangingPunct="1">
        <a:defRPr sz="1584" kern="1200">
          <a:solidFill>
            <a:schemeClr val="tx1"/>
          </a:solidFill>
          <a:latin typeface="+mn-lt"/>
          <a:ea typeface="+mn-ea"/>
          <a:cs typeface="+mn-cs"/>
        </a:defRPr>
      </a:lvl2pPr>
      <a:lvl3pPr marL="804813" algn="l" defTabSz="804813" rtl="0" eaLnBrk="1" latinLnBrk="0" hangingPunct="1">
        <a:defRPr sz="1584" kern="1200">
          <a:solidFill>
            <a:schemeClr val="tx1"/>
          </a:solidFill>
          <a:latin typeface="+mn-lt"/>
          <a:ea typeface="+mn-ea"/>
          <a:cs typeface="+mn-cs"/>
        </a:defRPr>
      </a:lvl3pPr>
      <a:lvl4pPr marL="1207220" algn="l" defTabSz="804813" rtl="0" eaLnBrk="1" latinLnBrk="0" hangingPunct="1">
        <a:defRPr sz="1584" kern="1200">
          <a:solidFill>
            <a:schemeClr val="tx1"/>
          </a:solidFill>
          <a:latin typeface="+mn-lt"/>
          <a:ea typeface="+mn-ea"/>
          <a:cs typeface="+mn-cs"/>
        </a:defRPr>
      </a:lvl4pPr>
      <a:lvl5pPr marL="1609626" algn="l" defTabSz="804813" rtl="0" eaLnBrk="1" latinLnBrk="0" hangingPunct="1">
        <a:defRPr sz="1584" kern="1200">
          <a:solidFill>
            <a:schemeClr val="tx1"/>
          </a:solidFill>
          <a:latin typeface="+mn-lt"/>
          <a:ea typeface="+mn-ea"/>
          <a:cs typeface="+mn-cs"/>
        </a:defRPr>
      </a:lvl5pPr>
      <a:lvl6pPr marL="2012033" algn="l" defTabSz="804813" rtl="0" eaLnBrk="1" latinLnBrk="0" hangingPunct="1">
        <a:defRPr sz="1584" kern="1200">
          <a:solidFill>
            <a:schemeClr val="tx1"/>
          </a:solidFill>
          <a:latin typeface="+mn-lt"/>
          <a:ea typeface="+mn-ea"/>
          <a:cs typeface="+mn-cs"/>
        </a:defRPr>
      </a:lvl6pPr>
      <a:lvl7pPr marL="2414439" algn="l" defTabSz="804813" rtl="0" eaLnBrk="1" latinLnBrk="0" hangingPunct="1">
        <a:defRPr sz="1584" kern="1200">
          <a:solidFill>
            <a:schemeClr val="tx1"/>
          </a:solidFill>
          <a:latin typeface="+mn-lt"/>
          <a:ea typeface="+mn-ea"/>
          <a:cs typeface="+mn-cs"/>
        </a:defRPr>
      </a:lvl7pPr>
      <a:lvl8pPr marL="2816846" algn="l" defTabSz="804813" rtl="0" eaLnBrk="1" latinLnBrk="0" hangingPunct="1">
        <a:defRPr sz="1584" kern="1200">
          <a:solidFill>
            <a:schemeClr val="tx1"/>
          </a:solidFill>
          <a:latin typeface="+mn-lt"/>
          <a:ea typeface="+mn-ea"/>
          <a:cs typeface="+mn-cs"/>
        </a:defRPr>
      </a:lvl8pPr>
      <a:lvl9pPr marL="3219252" algn="l" defTabSz="804813" rtl="0" eaLnBrk="1" latinLnBrk="0" hangingPunct="1">
        <a:defRPr sz="1584"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2160">
          <p15:clr>
            <a:srgbClr val="F26B43"/>
          </p15:clr>
        </p15:guide>
        <p15:guide id="2" pos="490">
          <p15:clr>
            <a:srgbClr val="F26B43"/>
          </p15:clr>
        </p15:guide>
        <p15:guide id="3" orient="horz" pos="346">
          <p15:clr>
            <a:srgbClr val="F26B43"/>
          </p15:clr>
        </p15:guide>
        <p15:guide id="4" orient="horz" pos="3974">
          <p15:clr>
            <a:srgbClr val="F26B43"/>
          </p15:clr>
        </p15:guide>
        <p15:guide id="5" pos="7348">
          <p15:clr>
            <a:srgbClr val="F26B43"/>
          </p15:clr>
        </p15:guide>
        <p15:guide id="6" pos="7190">
          <p15:clr>
            <a:srgbClr val="F26B43"/>
          </p15:clr>
        </p15:guide>
        <p15:guide id="7" pos="332">
          <p15:clr>
            <a:srgbClr val="F26B43"/>
          </p15:clr>
        </p15:guide>
        <p15:guide id="8" pos="3701">
          <p15:clr>
            <a:srgbClr val="F26B43"/>
          </p15:clr>
        </p15:guide>
        <p15:guide id="9" pos="3979">
          <p15:clr>
            <a:srgbClr val="F26B43"/>
          </p15:clr>
        </p15:guide>
        <p15:guide id="10" orient="horz" pos="164">
          <p15:clr>
            <a:srgbClr val="F26B43"/>
          </p15:clr>
        </p15:guide>
        <p15:guide id="11" orient="horz" pos="415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68580" tIns="34290" rIns="68580" bIns="34290" anchor="t" compatLnSpc="1"/>
          <a:lstStyle/>
          <a:p>
            <a:endParaRPr lang="en-US" sz="1350">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68580" tIns="34290" rIns="68580" bIns="34290" anchor="t" compatLnSpc="1"/>
          <a:lstStyle/>
          <a:p>
            <a:endParaRPr lang="en-US" sz="1350">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52"/>
            <a:ext cx="2133600" cy="365125"/>
          </a:xfrm>
          <a:prstGeom prst="rect">
            <a:avLst/>
          </a:prstGeom>
        </p:spPr>
        <p:txBody>
          <a:bodyPr vert="horz" lIns="0" tIns="0" rIns="0" bIns="0" anchor="b"/>
          <a:lstStyle>
            <a:lvl1pPr algn="l" eaLnBrk="1" latinLnBrk="0" hangingPunct="1">
              <a:defRPr kumimoji="0" sz="900">
                <a:solidFill>
                  <a:schemeClr val="tx2">
                    <a:shade val="90000"/>
                  </a:schemeClr>
                </a:solidFill>
              </a:defRPr>
            </a:lvl1pPr>
          </a:lstStyle>
          <a:p>
            <a:fld id="{A7E3D72A-8A53-4F1D-9C67-AEB2347A2881}" type="datetimeFigureOut">
              <a:rPr lang="en-GB" smtClean="0">
                <a:solidFill>
                  <a:srgbClr val="04617B">
                    <a:shade val="90000"/>
                  </a:srgbClr>
                </a:solidFill>
              </a:rPr>
              <a:pPr/>
              <a:t>18/07/2022</a:t>
            </a:fld>
            <a:endParaRPr lang="en-GB">
              <a:solidFill>
                <a:srgbClr val="04617B">
                  <a:shade val="90000"/>
                </a:srgbClr>
              </a:solidFill>
            </a:endParaRPr>
          </a:p>
        </p:txBody>
      </p:sp>
      <p:sp>
        <p:nvSpPr>
          <p:cNvPr id="22" name="Footer Placeholder 21"/>
          <p:cNvSpPr>
            <a:spLocks noGrp="1"/>
          </p:cNvSpPr>
          <p:nvPr>
            <p:ph type="ftr" sz="quarter" idx="3"/>
          </p:nvPr>
        </p:nvSpPr>
        <p:spPr>
          <a:xfrm>
            <a:off x="2667000" y="6356352"/>
            <a:ext cx="3352800" cy="365125"/>
          </a:xfrm>
          <a:prstGeom prst="rect">
            <a:avLst/>
          </a:prstGeom>
        </p:spPr>
        <p:txBody>
          <a:bodyPr vert="horz" lIns="0" tIns="0" rIns="0" bIns="0" anchor="b"/>
          <a:lstStyle>
            <a:lvl1pPr algn="l" eaLnBrk="1" latinLnBrk="0" hangingPunct="1">
              <a:defRPr kumimoji="0" sz="900">
                <a:solidFill>
                  <a:schemeClr val="tx2">
                    <a:shade val="90000"/>
                  </a:schemeClr>
                </a:solidFill>
              </a:defRPr>
            </a:lvl1pPr>
          </a:lstStyle>
          <a:p>
            <a:endParaRPr lang="en-GB">
              <a:solidFill>
                <a:srgbClr val="04617B">
                  <a:shade val="90000"/>
                </a:srgbClr>
              </a:solidFill>
            </a:endParaRPr>
          </a:p>
        </p:txBody>
      </p:sp>
      <p:sp>
        <p:nvSpPr>
          <p:cNvPr id="18" name="Slide Number Placeholder 17"/>
          <p:cNvSpPr>
            <a:spLocks noGrp="1"/>
          </p:cNvSpPr>
          <p:nvPr>
            <p:ph type="sldNum" sz="quarter" idx="4"/>
          </p:nvPr>
        </p:nvSpPr>
        <p:spPr>
          <a:xfrm>
            <a:off x="7924800" y="6356352"/>
            <a:ext cx="762000" cy="365125"/>
          </a:xfrm>
          <a:prstGeom prst="rect">
            <a:avLst/>
          </a:prstGeom>
        </p:spPr>
        <p:txBody>
          <a:bodyPr vert="horz" lIns="0" tIns="0" rIns="0" bIns="0" anchor="b"/>
          <a:lstStyle>
            <a:lvl1pPr algn="r" eaLnBrk="1" latinLnBrk="0" hangingPunct="1">
              <a:defRPr kumimoji="0" sz="900">
                <a:solidFill>
                  <a:schemeClr val="tx2">
                    <a:shade val="90000"/>
                  </a:schemeClr>
                </a:solidFill>
              </a:defRPr>
            </a:lvl1pPr>
          </a:lstStyle>
          <a:p>
            <a:fld id="{42B304DC-53D0-4020-8A65-72C17F0B8047}" type="slidenum">
              <a:rPr lang="en-GB" smtClean="0">
                <a:solidFill>
                  <a:srgbClr val="04617B">
                    <a:shade val="90000"/>
                  </a:srgbClr>
                </a:solidFill>
              </a:rPr>
              <a:pPr/>
              <a:t>‹#›</a:t>
            </a:fld>
            <a:endParaRPr lang="en-GB">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sz="1350">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sz="1350">
                <a:solidFill>
                  <a:prstClr val="black"/>
                </a:solidFill>
              </a:endParaRPr>
            </a:p>
          </p:txBody>
        </p:sp>
      </p:grpSp>
    </p:spTree>
    <p:extLst>
      <p:ext uri="{BB962C8B-B14F-4D97-AF65-F5344CB8AC3E}">
        <p14:creationId xmlns:p14="http://schemas.microsoft.com/office/powerpoint/2010/main" val="2399918478"/>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ransition>
    <p:cover/>
  </p:transition>
  <p:txStyles>
    <p:titleStyle>
      <a:lvl1pPr algn="l" rtl="0" eaLnBrk="1" latinLnBrk="0" hangingPunct="1">
        <a:spcBef>
          <a:spcPct val="0"/>
        </a:spcBef>
        <a:buNone/>
        <a:defRPr kumimoji="0" sz="3750" b="0" kern="1200">
          <a:ln>
            <a:noFill/>
          </a:ln>
          <a:solidFill>
            <a:schemeClr val="tx2"/>
          </a:solidFill>
          <a:effectLst/>
          <a:latin typeface="+mj-lt"/>
          <a:ea typeface="+mj-ea"/>
          <a:cs typeface="+mj-cs"/>
        </a:defRPr>
      </a:lvl1pPr>
    </p:titleStyle>
    <p:bodyStyle>
      <a:lvl1pPr marL="205740" indent="-205740" algn="l" rtl="0" eaLnBrk="1" latinLnBrk="0" hangingPunct="1">
        <a:spcBef>
          <a:spcPct val="20000"/>
        </a:spcBef>
        <a:buClr>
          <a:schemeClr val="accent3"/>
        </a:buClr>
        <a:buSzPct val="95000"/>
        <a:buFont typeface="Wingdings 2"/>
        <a:buChar char=""/>
        <a:defRPr kumimoji="0" sz="1950" kern="1200">
          <a:solidFill>
            <a:schemeClr val="tx1"/>
          </a:solidFill>
          <a:latin typeface="+mn-lt"/>
          <a:ea typeface="+mn-ea"/>
          <a:cs typeface="+mn-cs"/>
        </a:defRPr>
      </a:lvl1pPr>
      <a:lvl2pPr marL="480060" indent="-185166" algn="l" rtl="0" eaLnBrk="1" latinLnBrk="0" hangingPunct="1">
        <a:spcBef>
          <a:spcPct val="20000"/>
        </a:spcBef>
        <a:buClr>
          <a:schemeClr val="accent1"/>
        </a:buClr>
        <a:buSzPct val="85000"/>
        <a:buFont typeface="Wingdings 2"/>
        <a:buChar char=""/>
        <a:defRPr kumimoji="0" sz="1800" kern="1200">
          <a:solidFill>
            <a:schemeClr val="tx1"/>
          </a:solidFill>
          <a:latin typeface="+mn-lt"/>
          <a:ea typeface="+mn-ea"/>
          <a:cs typeface="+mn-cs"/>
        </a:defRPr>
      </a:lvl2pPr>
      <a:lvl3pPr marL="685800" indent="-185166" algn="l" rtl="0" eaLnBrk="1" latinLnBrk="0" hangingPunct="1">
        <a:spcBef>
          <a:spcPct val="20000"/>
        </a:spcBef>
        <a:buClr>
          <a:schemeClr val="accent2"/>
        </a:buClr>
        <a:buSzPct val="70000"/>
        <a:buFont typeface="Wingdings 2"/>
        <a:buChar char=""/>
        <a:defRPr kumimoji="0" sz="1575" kern="1200">
          <a:solidFill>
            <a:schemeClr val="tx1"/>
          </a:solidFill>
          <a:latin typeface="+mn-lt"/>
          <a:ea typeface="+mn-ea"/>
          <a:cs typeface="+mn-cs"/>
        </a:defRPr>
      </a:lvl3pPr>
      <a:lvl4pPr marL="891540" indent="-157734" algn="l" rtl="0" eaLnBrk="1" latinLnBrk="0" hangingPunct="1">
        <a:spcBef>
          <a:spcPct val="20000"/>
        </a:spcBef>
        <a:buClr>
          <a:schemeClr val="accent3"/>
        </a:buClr>
        <a:buSzPct val="65000"/>
        <a:buFont typeface="Wingdings 2"/>
        <a:buChar char=""/>
        <a:defRPr kumimoji="0" sz="1500" kern="1200">
          <a:solidFill>
            <a:schemeClr val="tx1"/>
          </a:solidFill>
          <a:latin typeface="+mn-lt"/>
          <a:ea typeface="+mn-ea"/>
          <a:cs typeface="+mn-cs"/>
        </a:defRPr>
      </a:lvl4pPr>
      <a:lvl5pPr marL="1097280" indent="-157734" algn="l" rtl="0" eaLnBrk="1" latinLnBrk="0" hangingPunct="1">
        <a:spcBef>
          <a:spcPct val="20000"/>
        </a:spcBef>
        <a:buClr>
          <a:schemeClr val="accent4"/>
        </a:buClr>
        <a:buSzPct val="65000"/>
        <a:buFont typeface="Wingdings 2"/>
        <a:buChar char=""/>
        <a:defRPr kumimoji="0" sz="1500" kern="1200">
          <a:solidFill>
            <a:schemeClr val="tx1"/>
          </a:solidFill>
          <a:latin typeface="+mn-lt"/>
          <a:ea typeface="+mn-ea"/>
          <a:cs typeface="+mn-cs"/>
        </a:defRPr>
      </a:lvl5pPr>
      <a:lvl6pPr marL="1303020" indent="-157734" algn="l" rtl="0" eaLnBrk="1" latinLnBrk="0" hangingPunct="1">
        <a:spcBef>
          <a:spcPct val="20000"/>
        </a:spcBef>
        <a:buClr>
          <a:schemeClr val="accent5"/>
        </a:buClr>
        <a:buSzPct val="80000"/>
        <a:buFont typeface="Wingdings 2"/>
        <a:buChar char=""/>
        <a:defRPr kumimoji="0" sz="1350" kern="1200">
          <a:solidFill>
            <a:schemeClr val="tx1"/>
          </a:solidFill>
          <a:latin typeface="+mn-lt"/>
          <a:ea typeface="+mn-ea"/>
          <a:cs typeface="+mn-cs"/>
        </a:defRPr>
      </a:lvl6pPr>
      <a:lvl7pPr marL="1440180" indent="-137160" algn="l" rtl="0" eaLnBrk="1" latinLnBrk="0" hangingPunct="1">
        <a:spcBef>
          <a:spcPct val="20000"/>
        </a:spcBef>
        <a:buClr>
          <a:schemeClr val="accent6"/>
        </a:buClr>
        <a:buSzPct val="80000"/>
        <a:buFont typeface="Wingdings 2"/>
        <a:buChar char=""/>
        <a:defRPr kumimoji="0" sz="1200" kern="1200" baseline="0">
          <a:solidFill>
            <a:schemeClr val="tx1"/>
          </a:solidFill>
          <a:latin typeface="+mn-lt"/>
          <a:ea typeface="+mn-ea"/>
          <a:cs typeface="+mn-cs"/>
        </a:defRPr>
      </a:lvl7pPr>
      <a:lvl8pPr marL="1645920" indent="-137160" algn="l" rtl="0" eaLnBrk="1" latinLnBrk="0" hangingPunct="1">
        <a:spcBef>
          <a:spcPct val="20000"/>
        </a:spcBef>
        <a:buClr>
          <a:schemeClr val="tx2"/>
        </a:buClr>
        <a:buChar char="•"/>
        <a:defRPr kumimoji="0" sz="1200" kern="1200">
          <a:solidFill>
            <a:schemeClr val="tx1"/>
          </a:solidFill>
          <a:latin typeface="+mn-lt"/>
          <a:ea typeface="+mn-ea"/>
          <a:cs typeface="+mn-cs"/>
        </a:defRPr>
      </a:lvl8pPr>
      <a:lvl9pPr marL="1851660" indent="-137160" algn="l" rtl="0" eaLnBrk="1" latinLnBrk="0" hangingPunct="1">
        <a:spcBef>
          <a:spcPct val="20000"/>
        </a:spcBef>
        <a:buClr>
          <a:schemeClr val="tx2"/>
        </a:buClr>
        <a:buFontTx/>
        <a:buChar char="•"/>
        <a:defRPr kumimoji="0" sz="105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about:blank"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25.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28.png"/><Relationship Id="rId7" Type="http://schemas.openxmlformats.org/officeDocument/2006/relationships/diagramColors" Target="../diagrams/colors5.xm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about:blank" TargetMode="External"/><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4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hyperlink" Target="about:blank" TargetMode="Externa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3.xml"/><Relationship Id="rId5" Type="http://schemas.openxmlformats.org/officeDocument/2006/relationships/image" Target="../media/image48.png"/><Relationship Id="rId4" Type="http://schemas.openxmlformats.org/officeDocument/2006/relationships/image" Target="../media/image47.jpeg"/></Relationships>
</file>

<file path=ppt/slides/_rels/slide48.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2.png"/><Relationship Id="rId7" Type="http://schemas.openxmlformats.org/officeDocument/2006/relationships/image" Target="../media/image54.svg"/><Relationship Id="rId2" Type="http://schemas.openxmlformats.org/officeDocument/2006/relationships/notesSlide" Target="../notesSlides/notesSlide10.xml"/><Relationship Id="rId1" Type="http://schemas.openxmlformats.org/officeDocument/2006/relationships/slideLayout" Target="../slideLayouts/slideLayout27.xml"/><Relationship Id="rId6" Type="http://schemas.openxmlformats.org/officeDocument/2006/relationships/image" Target="../media/image53.png"/><Relationship Id="rId11" Type="http://schemas.openxmlformats.org/officeDocument/2006/relationships/image" Target="../media/image58.svg"/><Relationship Id="rId5" Type="http://schemas.openxmlformats.org/officeDocument/2006/relationships/image" Target="../media/image51.png"/><Relationship Id="rId10" Type="http://schemas.openxmlformats.org/officeDocument/2006/relationships/image" Target="../media/image55.png"/><Relationship Id="rId4" Type="http://schemas.openxmlformats.org/officeDocument/2006/relationships/image" Target="../media/image50.png"/><Relationship Id="rId9" Type="http://schemas.openxmlformats.org/officeDocument/2006/relationships/image" Target="../media/image56.svg"/></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7.xml"/><Relationship Id="rId4" Type="http://schemas.openxmlformats.org/officeDocument/2006/relationships/image" Target="../media/image58.png"/></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25.xml"/><Relationship Id="rId5" Type="http://schemas.openxmlformats.org/officeDocument/2006/relationships/image" Target="../media/image61.png"/><Relationship Id="rId4" Type="http://schemas.openxmlformats.org/officeDocument/2006/relationships/image" Target="../media/image60.png"/></Relationships>
</file>

<file path=ppt/slides/_rels/slide53.xml.rels><?xml version="1.0" encoding="UTF-8" standalone="yes"?>
<Relationships xmlns="http://schemas.openxmlformats.org/package/2006/relationships"><Relationship Id="rId8" Type="http://schemas.openxmlformats.org/officeDocument/2006/relationships/image" Target="../media/image70.svg"/><Relationship Id="rId13"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4.png"/><Relationship Id="rId12" Type="http://schemas.openxmlformats.org/officeDocument/2006/relationships/image" Target="../media/image74.svg"/><Relationship Id="rId2" Type="http://schemas.openxmlformats.org/officeDocument/2006/relationships/notesSlide" Target="../notesSlides/notesSlide12.xml"/><Relationship Id="rId16" Type="http://schemas.openxmlformats.org/officeDocument/2006/relationships/image" Target="../media/image58.svg"/><Relationship Id="rId1" Type="http://schemas.openxmlformats.org/officeDocument/2006/relationships/slideLayout" Target="../slideLayouts/slideLayout25.xml"/><Relationship Id="rId6" Type="http://schemas.openxmlformats.org/officeDocument/2006/relationships/image" Target="../media/image68.svg"/><Relationship Id="rId11" Type="http://schemas.openxmlformats.org/officeDocument/2006/relationships/image" Target="../media/image66.png"/><Relationship Id="rId5" Type="http://schemas.openxmlformats.org/officeDocument/2006/relationships/image" Target="../media/image63.png"/><Relationship Id="rId15" Type="http://schemas.openxmlformats.org/officeDocument/2006/relationships/image" Target="../media/image55.png"/><Relationship Id="rId10" Type="http://schemas.openxmlformats.org/officeDocument/2006/relationships/image" Target="../media/image72.svg"/><Relationship Id="rId4" Type="http://schemas.openxmlformats.org/officeDocument/2006/relationships/image" Target="../media/image66.svg"/><Relationship Id="rId9" Type="http://schemas.openxmlformats.org/officeDocument/2006/relationships/image" Target="../media/image65.png"/><Relationship Id="rId14" Type="http://schemas.openxmlformats.org/officeDocument/2006/relationships/image" Target="../media/image76.svg"/></Relationships>
</file>

<file path=ppt/slides/_rels/slide54.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77.svg"/><Relationship Id="rId7" Type="http://schemas.openxmlformats.org/officeDocument/2006/relationships/image" Target="../media/image81.svg"/><Relationship Id="rId2" Type="http://schemas.openxmlformats.org/officeDocument/2006/relationships/image" Target="../media/image66.png"/><Relationship Id="rId1" Type="http://schemas.openxmlformats.org/officeDocument/2006/relationships/slideLayout" Target="../slideLayouts/slideLayout15.xml"/><Relationship Id="rId6" Type="http://schemas.openxmlformats.org/officeDocument/2006/relationships/image" Target="../media/image69.png"/><Relationship Id="rId5" Type="http://schemas.openxmlformats.org/officeDocument/2006/relationships/image" Target="../media/image79.svg"/><Relationship Id="rId4" Type="http://schemas.openxmlformats.org/officeDocument/2006/relationships/image" Target="../media/image68.png"/><Relationship Id="rId9" Type="http://schemas.openxmlformats.org/officeDocument/2006/relationships/image" Target="../media/image83.svg"/></Relationships>
</file>

<file path=ppt/slides/_rels/slide5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7.xml"/><Relationship Id="rId4" Type="http://schemas.openxmlformats.org/officeDocument/2006/relationships/image" Target="../media/image74.png"/></Relationships>
</file>

<file path=ppt/slides/_rels/slide5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2.png"/><Relationship Id="rId1" Type="http://schemas.openxmlformats.org/officeDocument/2006/relationships/slideLayout" Target="../slideLayouts/slideLayout1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5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59.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81.png"/><Relationship Id="rId7" Type="http://schemas.openxmlformats.org/officeDocument/2006/relationships/image" Target="../media/image78.png"/><Relationship Id="rId2" Type="http://schemas.openxmlformats.org/officeDocument/2006/relationships/image" Target="../media/image72.png"/><Relationship Id="rId1" Type="http://schemas.openxmlformats.org/officeDocument/2006/relationships/slideLayout" Target="../slideLayouts/slideLayout1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8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4.png"/><Relationship Id="rId7" Type="http://schemas.openxmlformats.org/officeDocument/2006/relationships/image" Target="../media/image79.png"/><Relationship Id="rId12" Type="http://schemas.openxmlformats.org/officeDocument/2006/relationships/image" Target="../media/image78.pn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87.png"/><Relationship Id="rId11" Type="http://schemas.openxmlformats.org/officeDocument/2006/relationships/image" Target="../media/image77.png"/><Relationship Id="rId5" Type="http://schemas.openxmlformats.org/officeDocument/2006/relationships/image" Target="../media/image86.png"/><Relationship Id="rId10" Type="http://schemas.openxmlformats.org/officeDocument/2006/relationships/image" Target="../media/image76.png"/><Relationship Id="rId4" Type="http://schemas.openxmlformats.org/officeDocument/2006/relationships/image" Target="../media/image85.png"/><Relationship Id="rId9" Type="http://schemas.openxmlformats.org/officeDocument/2006/relationships/image" Target="../media/image8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eg"/><Relationship Id="rId1" Type="http://schemas.openxmlformats.org/officeDocument/2006/relationships/slideLayout" Target="../slideLayouts/slideLayout33.xml"/><Relationship Id="rId5" Type="http://schemas.openxmlformats.org/officeDocument/2006/relationships/image" Target="../media/image92.png"/><Relationship Id="rId4" Type="http://schemas.openxmlformats.org/officeDocument/2006/relationships/image" Target="about:blank"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93.tmp"/><Relationship Id="rId2" Type="http://schemas.openxmlformats.org/officeDocument/2006/relationships/notesSlide" Target="../notesSlides/notesSlide16.xml"/><Relationship Id="rId1" Type="http://schemas.openxmlformats.org/officeDocument/2006/relationships/slideLayout" Target="../slideLayouts/slideLayout3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7.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jpeg"/><Relationship Id="rId7" Type="http://schemas.openxmlformats.org/officeDocument/2006/relationships/image" Target="../media/image99.png"/><Relationship Id="rId2" Type="http://schemas.openxmlformats.org/officeDocument/2006/relationships/image" Target="../media/image94.png"/><Relationship Id="rId1" Type="http://schemas.openxmlformats.org/officeDocument/2006/relationships/slideLayout" Target="../slideLayouts/slideLayout39.xml"/><Relationship Id="rId6" Type="http://schemas.openxmlformats.org/officeDocument/2006/relationships/image" Target="../media/image98.png"/><Relationship Id="rId5" Type="http://schemas.openxmlformats.org/officeDocument/2006/relationships/image" Target="../media/image97.png"/><Relationship Id="rId10" Type="http://schemas.openxmlformats.org/officeDocument/2006/relationships/image" Target="../media/image102.jpeg"/><Relationship Id="rId4" Type="http://schemas.openxmlformats.org/officeDocument/2006/relationships/image" Target="../media/image96.jpeg"/><Relationship Id="rId9" Type="http://schemas.openxmlformats.org/officeDocument/2006/relationships/image" Target="../media/image101.png"/></Relationships>
</file>

<file path=ppt/slides/_rels/slide68.xml.rels><?xml version="1.0" encoding="UTF-8" standalone="yes"?>
<Relationships xmlns="http://schemas.openxmlformats.org/package/2006/relationships"><Relationship Id="rId2" Type="http://schemas.openxmlformats.org/officeDocument/2006/relationships/image" Target="../media/image103.tmp"/><Relationship Id="rId1" Type="http://schemas.openxmlformats.org/officeDocument/2006/relationships/slideLayout" Target="../slideLayouts/slideLayout3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04.tmp"/><Relationship Id="rId1" Type="http://schemas.openxmlformats.org/officeDocument/2006/relationships/slideLayout" Target="../slideLayouts/slideLayout34.xml"/></Relationships>
</file>

<file path=ppt/slides/_rels/slide71.xml.rels><?xml version="1.0" encoding="UTF-8" standalone="yes"?>
<Relationships xmlns="http://schemas.openxmlformats.org/package/2006/relationships"><Relationship Id="rId2" Type="http://schemas.openxmlformats.org/officeDocument/2006/relationships/image" Target="../media/image105.tmp"/><Relationship Id="rId1" Type="http://schemas.openxmlformats.org/officeDocument/2006/relationships/slideLayout" Target="../slideLayouts/slideLayout34.xml"/></Relationships>
</file>

<file path=ppt/slides/_rels/slide72.xml.rels><?xml version="1.0" encoding="UTF-8" standalone="yes"?>
<Relationships xmlns="http://schemas.openxmlformats.org/package/2006/relationships"><Relationship Id="rId2" Type="http://schemas.openxmlformats.org/officeDocument/2006/relationships/image" Target="../media/image106.tmp"/><Relationship Id="rId1" Type="http://schemas.openxmlformats.org/officeDocument/2006/relationships/slideLayout" Target="../slideLayouts/slideLayout34.xml"/></Relationships>
</file>

<file path=ppt/slides/_rels/slide73.xml.rels><?xml version="1.0" encoding="UTF-8" standalone="yes"?>
<Relationships xmlns="http://schemas.openxmlformats.org/package/2006/relationships"><Relationship Id="rId3" Type="http://schemas.openxmlformats.org/officeDocument/2006/relationships/image" Target="../media/image108.tmp"/><Relationship Id="rId2" Type="http://schemas.openxmlformats.org/officeDocument/2006/relationships/image" Target="../media/image107.tmp"/><Relationship Id="rId1" Type="http://schemas.openxmlformats.org/officeDocument/2006/relationships/slideLayout" Target="../slideLayouts/slideLayout3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5.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9.xml"/></Relationships>
</file>

<file path=ppt/slides/_rels/slide7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png"/><Relationship Id="rId1" Type="http://schemas.openxmlformats.org/officeDocument/2006/relationships/slideLayout" Target="../slideLayouts/slideLayout29.xml"/><Relationship Id="rId4" Type="http://schemas.openxmlformats.org/officeDocument/2006/relationships/image" Target="../media/image11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C65E4D-1DBD-4029-90F4-12E6E2BA2F26}"/>
              </a:ext>
            </a:extLst>
          </p:cNvPr>
          <p:cNvSpPr>
            <a:spLocks noGrp="1"/>
          </p:cNvSpPr>
          <p:nvPr>
            <p:ph type="ctrTitle"/>
          </p:nvPr>
        </p:nvSpPr>
        <p:spPr/>
        <p:txBody>
          <a:bodyPr/>
          <a:lstStyle/>
          <a:p>
            <a:r>
              <a:rPr lang="en-GB" dirty="0"/>
              <a:t>Critical Care Nursing Reform NI</a:t>
            </a:r>
          </a:p>
        </p:txBody>
      </p:sp>
      <p:sp>
        <p:nvSpPr>
          <p:cNvPr id="3" name="Subtitle 2">
            <a:extLst>
              <a:ext uri="{FF2B5EF4-FFF2-40B4-BE49-F238E27FC236}">
                <a16:creationId xmlns:a16="http://schemas.microsoft.com/office/drawing/2014/main" xmlns="" id="{1A3607DF-820B-4F8C-BE5B-C2B0D3D8424B}"/>
              </a:ext>
            </a:extLst>
          </p:cNvPr>
          <p:cNvSpPr>
            <a:spLocks noGrp="1"/>
          </p:cNvSpPr>
          <p:nvPr>
            <p:ph type="subTitle" idx="1"/>
          </p:nvPr>
        </p:nvSpPr>
        <p:spPr/>
        <p:txBody>
          <a:bodyPr/>
          <a:lstStyle/>
          <a:p>
            <a:r>
              <a:rPr lang="en-GB" dirty="0"/>
              <a:t>Sheila Kinoulty</a:t>
            </a:r>
          </a:p>
          <a:p>
            <a:r>
              <a:rPr lang="en-GB" dirty="0"/>
              <a:t>Interim Nurse Consultant </a:t>
            </a:r>
          </a:p>
          <a:p>
            <a:r>
              <a:rPr lang="en-GB" dirty="0"/>
              <a:t>Public Health Agency</a:t>
            </a:r>
          </a:p>
          <a:p>
            <a:r>
              <a:rPr lang="en-GB" dirty="0">
                <a:hlinkClick r:id="rId2"/>
              </a:rPr>
              <a:t>Sheila.Kinoulty@hscni.net</a:t>
            </a:r>
            <a:endParaRPr lang="en-GB" dirty="0"/>
          </a:p>
          <a:p>
            <a:endParaRPr lang="en-GB" dirty="0"/>
          </a:p>
        </p:txBody>
      </p:sp>
    </p:spTree>
    <p:extLst>
      <p:ext uri="{BB962C8B-B14F-4D97-AF65-F5344CB8AC3E}">
        <p14:creationId xmlns:p14="http://schemas.microsoft.com/office/powerpoint/2010/main" val="13675250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xmlns="" id="{5D54E675-7048-4DF8-B8E5-0313B82D52C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73100"/>
            <a:ext cx="9144000" cy="5492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24831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5008CD80-7B66-46E6-BF23-3DE0CB1AF681}"/>
              </a:ext>
            </a:extLst>
          </p:cNvPr>
          <p:cNvSpPr txBox="1"/>
          <p:nvPr/>
        </p:nvSpPr>
        <p:spPr>
          <a:xfrm>
            <a:off x="539552" y="332656"/>
            <a:ext cx="525681" cy="369332"/>
          </a:xfrm>
          <a:prstGeom prst="rect">
            <a:avLst/>
          </a:prstGeom>
          <a:solidFill>
            <a:schemeClr val="tx1"/>
          </a:solidFill>
        </p:spPr>
        <p:txBody>
          <a:bodyPr wrap="square" rtlCol="0">
            <a:spAutoFit/>
          </a:bodyPr>
          <a:lstStyle/>
          <a:p>
            <a:endParaRPr lang="en-GB" dirty="0"/>
          </a:p>
        </p:txBody>
      </p:sp>
      <p:pic>
        <p:nvPicPr>
          <p:cNvPr id="6" name="Content Placeholder 5">
            <a:extLst>
              <a:ext uri="{FF2B5EF4-FFF2-40B4-BE49-F238E27FC236}">
                <a16:creationId xmlns:a16="http://schemas.microsoft.com/office/drawing/2014/main" xmlns="" id="{7E7A763C-08F9-4D7B-98F7-ED67FA944B8B}"/>
              </a:ext>
            </a:extLst>
          </p:cNvPr>
          <p:cNvPicPr>
            <a:picLocks noGrp="1" noChangeAspect="1"/>
          </p:cNvPicPr>
          <p:nvPr>
            <p:ph idx="1"/>
          </p:nvPr>
        </p:nvPicPr>
        <p:blipFill>
          <a:blip r:embed="rId2"/>
          <a:stretch>
            <a:fillRect/>
          </a:stretch>
        </p:blipFill>
        <p:spPr>
          <a:xfrm>
            <a:off x="1644070" y="790535"/>
            <a:ext cx="5736242" cy="47720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071991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45004C-5FAE-4815-B508-2AA87BB882DE}"/>
              </a:ext>
            </a:extLst>
          </p:cNvPr>
          <p:cNvSpPr>
            <a:spLocks noGrp="1"/>
          </p:cNvSpPr>
          <p:nvPr>
            <p:ph type="title"/>
          </p:nvPr>
        </p:nvSpPr>
        <p:spPr/>
        <p:txBody>
          <a:bodyPr/>
          <a:lstStyle/>
          <a:p>
            <a:r>
              <a:rPr lang="en-GB" dirty="0"/>
              <a:t>Evidence/ Standards</a:t>
            </a:r>
          </a:p>
        </p:txBody>
      </p:sp>
      <p:sp>
        <p:nvSpPr>
          <p:cNvPr id="3" name="Text Placeholder 2">
            <a:extLst>
              <a:ext uri="{FF2B5EF4-FFF2-40B4-BE49-F238E27FC236}">
                <a16:creationId xmlns:a16="http://schemas.microsoft.com/office/drawing/2014/main" xmlns="" id="{33017C81-610B-456D-BF01-5DCFF150EDA9}"/>
              </a:ext>
            </a:extLst>
          </p:cNvPr>
          <p:cNvSpPr>
            <a:spLocks noGrp="1"/>
          </p:cNvSpPr>
          <p:nvPr>
            <p:ph type="body" idx="1"/>
          </p:nvPr>
        </p:nvSpPr>
        <p:spPr/>
        <p:txBody>
          <a:bodyPr/>
          <a:lstStyle/>
          <a:p>
            <a:r>
              <a:rPr lang="en-GB" dirty="0"/>
              <a:t>Section 2</a:t>
            </a:r>
          </a:p>
        </p:txBody>
      </p:sp>
    </p:spTree>
    <p:extLst>
      <p:ext uri="{BB962C8B-B14F-4D97-AF65-F5344CB8AC3E}">
        <p14:creationId xmlns:p14="http://schemas.microsoft.com/office/powerpoint/2010/main" val="9018802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CF511E-B40B-40EE-A3BE-FE4EEEBAF07F}"/>
              </a:ext>
            </a:extLst>
          </p:cNvPr>
          <p:cNvSpPr>
            <a:spLocks noGrp="1"/>
          </p:cNvSpPr>
          <p:nvPr>
            <p:ph type="title"/>
          </p:nvPr>
        </p:nvSpPr>
        <p:spPr/>
        <p:txBody>
          <a:bodyPr/>
          <a:lstStyle/>
          <a:p>
            <a:r>
              <a:rPr lang="en-GB" dirty="0"/>
              <a:t>Literature Review</a:t>
            </a:r>
          </a:p>
        </p:txBody>
      </p:sp>
      <p:sp>
        <p:nvSpPr>
          <p:cNvPr id="3" name="Content Placeholder 2"/>
          <p:cNvSpPr>
            <a:spLocks noGrp="1"/>
          </p:cNvSpPr>
          <p:nvPr>
            <p:ph idx="1"/>
          </p:nvPr>
        </p:nvSpPr>
        <p:spPr/>
        <p:txBody>
          <a:bodyPr/>
          <a:lstStyle/>
          <a:p>
            <a:r>
              <a:rPr lang="en-GB" dirty="0"/>
              <a:t>Queens and RCN</a:t>
            </a:r>
          </a:p>
          <a:p>
            <a:pPr marL="342900" indent="-342900">
              <a:buFont typeface="Arial" panose="020B0604020202020204" pitchFamily="34" charset="0"/>
              <a:buChar char="•"/>
            </a:pPr>
            <a:r>
              <a:rPr lang="en-GB" dirty="0"/>
              <a:t>12 search terms including, Intensive/ Critical Care/ High Dependency/ Units/Nursing, staff ratio/ skill mix, Critically ill patients/ illness</a:t>
            </a:r>
          </a:p>
          <a:p>
            <a:pPr marL="342900" indent="-342900">
              <a:buFont typeface="Arial" panose="020B0604020202020204" pitchFamily="34" charset="0"/>
              <a:buChar char="•"/>
            </a:pPr>
            <a:r>
              <a:rPr lang="en-GB" dirty="0"/>
              <a:t>164 Articles found, 40 studies analysed provided little usable information on the practical use of staffing tools in practice</a:t>
            </a:r>
          </a:p>
          <a:p>
            <a:endParaRPr lang="en-GB" dirty="0"/>
          </a:p>
        </p:txBody>
      </p:sp>
    </p:spTree>
    <p:extLst>
      <p:ext uri="{BB962C8B-B14F-4D97-AF65-F5344CB8AC3E}">
        <p14:creationId xmlns:p14="http://schemas.microsoft.com/office/powerpoint/2010/main" val="1562595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768" y="524448"/>
            <a:ext cx="3230514" cy="5112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283968" y="476672"/>
            <a:ext cx="4572000" cy="1754326"/>
          </a:xfrm>
          <a:prstGeom prst="rect">
            <a:avLst/>
          </a:prstGeom>
          <a:ln>
            <a:solidFill>
              <a:schemeClr val="accent3">
                <a:lumMod val="75000"/>
              </a:schemeClr>
            </a:solidFill>
          </a:ln>
        </p:spPr>
        <p:txBody>
          <a:bodyPr>
            <a:spAutoFit/>
          </a:bodyPr>
          <a:lstStyle/>
          <a:p>
            <a:r>
              <a:rPr lang="en-GB" dirty="0">
                <a:solidFill>
                  <a:schemeClr val="accent1">
                    <a:lumMod val="50000"/>
                  </a:schemeClr>
                </a:solidFill>
              </a:rPr>
              <a:t>Propose that patients’</a:t>
            </a:r>
          </a:p>
          <a:p>
            <a:r>
              <a:rPr lang="en-GB" dirty="0">
                <a:solidFill>
                  <a:schemeClr val="accent1">
                    <a:lumMod val="50000"/>
                  </a:schemeClr>
                </a:solidFill>
              </a:rPr>
              <a:t>needs are determined </a:t>
            </a:r>
            <a:r>
              <a:rPr lang="en-GB" dirty="0">
                <a:ln>
                  <a:solidFill>
                    <a:schemeClr val="accent3">
                      <a:lumMod val="75000"/>
                    </a:schemeClr>
                  </a:solidFill>
                </a:ln>
                <a:solidFill>
                  <a:schemeClr val="accent1">
                    <a:lumMod val="50000"/>
                  </a:schemeClr>
                </a:solidFill>
              </a:rPr>
              <a:t>according to the level of care </a:t>
            </a:r>
            <a:r>
              <a:rPr lang="en-GB" dirty="0">
                <a:solidFill>
                  <a:schemeClr val="accent1">
                    <a:lumMod val="50000"/>
                  </a:schemeClr>
                </a:solidFill>
              </a:rPr>
              <a:t>which their condition requires, rather than according</a:t>
            </a:r>
          </a:p>
          <a:p>
            <a:r>
              <a:rPr lang="en-GB" dirty="0">
                <a:solidFill>
                  <a:schemeClr val="accent1">
                    <a:lumMod val="50000"/>
                  </a:schemeClr>
                </a:solidFill>
              </a:rPr>
              <a:t>to the designation of the bed in which they happen to lie</a:t>
            </a:r>
          </a:p>
        </p:txBody>
      </p:sp>
      <p:sp>
        <p:nvSpPr>
          <p:cNvPr id="3" name="TextBox 2"/>
          <p:cNvSpPr txBox="1"/>
          <p:nvPr/>
        </p:nvSpPr>
        <p:spPr>
          <a:xfrm>
            <a:off x="2771800" y="5301208"/>
            <a:ext cx="720080" cy="369332"/>
          </a:xfrm>
          <a:prstGeom prst="rect">
            <a:avLst/>
          </a:prstGeom>
          <a:noFill/>
        </p:spPr>
        <p:txBody>
          <a:bodyPr wrap="square" rtlCol="0">
            <a:spAutoFit/>
          </a:bodyPr>
          <a:lstStyle/>
          <a:p>
            <a:r>
              <a:rPr lang="en-GB" dirty="0"/>
              <a:t>2000</a:t>
            </a:r>
          </a:p>
        </p:txBody>
      </p:sp>
      <p:sp>
        <p:nvSpPr>
          <p:cNvPr id="4" name="Rectangle 3"/>
          <p:cNvSpPr/>
          <p:nvPr/>
        </p:nvSpPr>
        <p:spPr>
          <a:xfrm>
            <a:off x="4335232" y="2996952"/>
            <a:ext cx="4572000" cy="2031325"/>
          </a:xfrm>
          <a:prstGeom prst="rect">
            <a:avLst/>
          </a:prstGeom>
          <a:ln>
            <a:solidFill>
              <a:schemeClr val="accent3">
                <a:lumMod val="75000"/>
              </a:schemeClr>
            </a:solidFill>
          </a:ln>
        </p:spPr>
        <p:txBody>
          <a:bodyPr>
            <a:spAutoFit/>
          </a:bodyPr>
          <a:lstStyle/>
          <a:p>
            <a:r>
              <a:rPr lang="en-GB" dirty="0">
                <a:ln>
                  <a:solidFill>
                    <a:schemeClr val="accent3">
                      <a:lumMod val="75000"/>
                    </a:schemeClr>
                  </a:solidFill>
                </a:ln>
                <a:solidFill>
                  <a:schemeClr val="accent1">
                    <a:lumMod val="50000"/>
                  </a:schemeClr>
                </a:solidFill>
              </a:rPr>
              <a:t>Flexible use of staff is recommended </a:t>
            </a:r>
            <a:r>
              <a:rPr lang="en-GB" dirty="0">
                <a:solidFill>
                  <a:schemeClr val="accent1">
                    <a:lumMod val="50000"/>
                  </a:schemeClr>
                </a:solidFill>
              </a:rPr>
              <a:t>with a </a:t>
            </a:r>
            <a:r>
              <a:rPr lang="en-GB" dirty="0">
                <a:ln>
                  <a:solidFill>
                    <a:schemeClr val="accent3">
                      <a:lumMod val="75000"/>
                    </a:schemeClr>
                  </a:solidFill>
                </a:ln>
                <a:solidFill>
                  <a:schemeClr val="accent1">
                    <a:lumMod val="50000"/>
                  </a:schemeClr>
                </a:solidFill>
              </a:rPr>
              <a:t>move away from the use of rigid ratios </a:t>
            </a:r>
            <a:r>
              <a:rPr lang="en-GB" dirty="0">
                <a:solidFill>
                  <a:schemeClr val="accent1">
                    <a:lumMod val="50000"/>
                  </a:schemeClr>
                </a:solidFill>
              </a:rPr>
              <a:t>to determine nurse</a:t>
            </a:r>
          </a:p>
          <a:p>
            <a:r>
              <a:rPr lang="en-GB" dirty="0">
                <a:solidFill>
                  <a:schemeClr val="accent1">
                    <a:lumMod val="50000"/>
                  </a:schemeClr>
                </a:solidFill>
              </a:rPr>
              <a:t>staffing for patients requiring Level 2 and 3 care to the use of more flexible systems for assessing nursing</a:t>
            </a:r>
          </a:p>
          <a:p>
            <a:r>
              <a:rPr lang="en-GB" dirty="0">
                <a:solidFill>
                  <a:schemeClr val="accent1">
                    <a:lumMod val="50000"/>
                  </a:schemeClr>
                </a:solidFill>
              </a:rPr>
              <a:t>workload</a:t>
            </a:r>
          </a:p>
        </p:txBody>
      </p:sp>
    </p:spTree>
    <p:extLst>
      <p:ext uri="{BB962C8B-B14F-4D97-AF65-F5344CB8AC3E}">
        <p14:creationId xmlns:p14="http://schemas.microsoft.com/office/powerpoint/2010/main" val="14194007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7480AB7-DF6B-4D74-B870-47010E07B68E}" type="slidenum">
              <a:rPr lang="en-GB" smtClean="0"/>
              <a:t>15</a:t>
            </a:fld>
            <a:endParaRPr lang="en-GB"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744321"/>
            <a:ext cx="3600450" cy="5429250"/>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6" name="Rectangle 5"/>
          <p:cNvSpPr/>
          <p:nvPr/>
        </p:nvSpPr>
        <p:spPr>
          <a:xfrm>
            <a:off x="4558502" y="675484"/>
            <a:ext cx="4117954" cy="5632311"/>
          </a:xfrm>
          <a:prstGeom prst="rect">
            <a:avLst/>
          </a:prstGeom>
          <a:ln/>
        </p:spPr>
        <p:style>
          <a:lnRef idx="2">
            <a:schemeClr val="accent6"/>
          </a:lnRef>
          <a:fillRef idx="1">
            <a:schemeClr val="lt1"/>
          </a:fillRef>
          <a:effectRef idx="0">
            <a:schemeClr val="accent6"/>
          </a:effectRef>
          <a:fontRef idx="minor">
            <a:schemeClr val="dk1"/>
          </a:fontRef>
        </p:style>
        <p:txBody>
          <a:bodyPr wrap="square">
            <a:spAutoFit/>
          </a:bodyPr>
          <a:lstStyle/>
          <a:p>
            <a:r>
              <a:rPr lang="en-GB" dirty="0">
                <a:solidFill>
                  <a:schemeClr val="bg1">
                    <a:lumMod val="75000"/>
                  </a:schemeClr>
                </a:solidFill>
              </a:rPr>
              <a:t>Describes the care a patient</a:t>
            </a:r>
          </a:p>
          <a:p>
            <a:r>
              <a:rPr lang="en-GB" dirty="0">
                <a:solidFill>
                  <a:schemeClr val="bg1">
                    <a:lumMod val="75000"/>
                  </a:schemeClr>
                </a:solidFill>
              </a:rPr>
              <a:t>requires, </a:t>
            </a:r>
          </a:p>
          <a:p>
            <a:r>
              <a:rPr lang="en-GB" dirty="0">
                <a:solidFill>
                  <a:schemeClr val="bg1">
                    <a:lumMod val="75000"/>
                  </a:schemeClr>
                </a:solidFill>
              </a:rPr>
              <a:t>not where they are receiving it, nor does it measure the actual care being delivered</a:t>
            </a:r>
          </a:p>
          <a:p>
            <a:endParaRPr lang="en-GB" dirty="0">
              <a:solidFill>
                <a:schemeClr val="bg1">
                  <a:lumMod val="75000"/>
                </a:schemeClr>
              </a:solidFill>
            </a:endParaRPr>
          </a:p>
          <a:p>
            <a:r>
              <a:rPr lang="en-GB" dirty="0">
                <a:solidFill>
                  <a:schemeClr val="bg1">
                    <a:lumMod val="75000"/>
                  </a:schemeClr>
                </a:solidFill>
              </a:rPr>
              <a:t>Level of care assigned will influence, but not determine staffing requirements &amp; the aim should be flexibility in the provision of staff resources to meet the needs of the patient- ICS 2009 / GPICs 2019 </a:t>
            </a:r>
          </a:p>
          <a:p>
            <a:endParaRPr lang="en-GB" dirty="0">
              <a:solidFill>
                <a:srgbClr val="CC0099"/>
              </a:solidFill>
            </a:endParaRPr>
          </a:p>
          <a:p>
            <a:endParaRPr lang="en-GB" dirty="0">
              <a:solidFill>
                <a:srgbClr val="CC0099"/>
              </a:solidFill>
            </a:endParaRPr>
          </a:p>
          <a:p>
            <a:endParaRPr lang="en-GB" dirty="0">
              <a:solidFill>
                <a:srgbClr val="CC0099"/>
              </a:solidFill>
            </a:endParaRPr>
          </a:p>
          <a:p>
            <a:endParaRPr lang="en-GB" dirty="0">
              <a:solidFill>
                <a:srgbClr val="CC0099"/>
              </a:solidFill>
            </a:endParaRPr>
          </a:p>
          <a:p>
            <a:endParaRPr lang="en-GB" dirty="0">
              <a:solidFill>
                <a:srgbClr val="CC0099"/>
              </a:solidFill>
            </a:endParaRPr>
          </a:p>
          <a:p>
            <a:endParaRPr lang="en-GB" dirty="0">
              <a:solidFill>
                <a:srgbClr val="CC0099"/>
              </a:solidFill>
            </a:endParaRPr>
          </a:p>
          <a:p>
            <a:endParaRPr lang="en-GB" dirty="0">
              <a:solidFill>
                <a:srgbClr val="CC0099"/>
              </a:solidFill>
            </a:endParaRPr>
          </a:p>
          <a:p>
            <a:endParaRPr lang="en-GB" dirty="0">
              <a:solidFill>
                <a:srgbClr val="CC0099"/>
              </a:solidFill>
            </a:endParaRPr>
          </a:p>
        </p:txBody>
      </p:sp>
      <p:sp>
        <p:nvSpPr>
          <p:cNvPr id="11" name="TextBox 10"/>
          <p:cNvSpPr txBox="1"/>
          <p:nvPr/>
        </p:nvSpPr>
        <p:spPr>
          <a:xfrm>
            <a:off x="2915816" y="5445224"/>
            <a:ext cx="1296144" cy="369332"/>
          </a:xfrm>
          <a:prstGeom prst="rect">
            <a:avLst/>
          </a:prstGeom>
          <a:noFill/>
        </p:spPr>
        <p:txBody>
          <a:bodyPr wrap="square" rtlCol="0">
            <a:spAutoFit/>
          </a:bodyPr>
          <a:lstStyle/>
          <a:p>
            <a:r>
              <a:rPr lang="en-GB" dirty="0"/>
              <a:t>2021</a:t>
            </a:r>
          </a:p>
        </p:txBody>
      </p:sp>
      <p:pic>
        <p:nvPicPr>
          <p:cNvPr id="13" name="Picture 12"/>
          <p:cNvPicPr/>
          <p:nvPr/>
        </p:nvPicPr>
        <p:blipFill rotWithShape="1">
          <a:blip r:embed="rId3"/>
          <a:srcRect l="25974" t="15680" r="42695" b="4438"/>
          <a:stretch/>
        </p:blipFill>
        <p:spPr bwMode="auto">
          <a:xfrm>
            <a:off x="179512" y="3601869"/>
            <a:ext cx="1837690" cy="2571750"/>
          </a:xfrm>
          <a:prstGeom prst="rect">
            <a:avLst/>
          </a:prstGeom>
          <a:solidFill>
            <a:srgbClr val="FFFFFF">
              <a:shade val="85000"/>
            </a:srgbClr>
          </a:solidFill>
          <a:ln w="88900" cap="sq">
            <a:solidFill>
              <a:srgbClr val="FFFFFF"/>
            </a:solidFill>
            <a:miter lim="800000"/>
          </a:ln>
          <a:effectLst>
            <a:outerShdw blurRad="50800" dist="38100" dir="18900000" algn="bl" rotWithShape="0">
              <a:prstClr val="black">
                <a:alpha val="40000"/>
              </a:prst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1096174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9" name="Picture 7"/>
          <p:cNvPicPr>
            <a:picLocks noChangeAspect="1" noChangeArrowheads="1"/>
          </p:cNvPicPr>
          <p:nvPr/>
        </p:nvPicPr>
        <p:blipFill rotWithShape="1">
          <a:blip r:embed="rId2">
            <a:extLst>
              <a:ext uri="{28A0092B-C50C-407E-A947-70E740481C1C}">
                <a14:useLocalDpi xmlns:a14="http://schemas.microsoft.com/office/drawing/2010/main" val="0"/>
              </a:ext>
            </a:extLst>
          </a:blip>
          <a:srcRect l="34926" t="15909" r="36415" b="12500"/>
          <a:stretch/>
        </p:blipFill>
        <p:spPr bwMode="auto">
          <a:xfrm>
            <a:off x="6804248" y="3212976"/>
            <a:ext cx="2255925" cy="316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9290" t="15056" r="40630" b="35132"/>
          <a:stretch/>
        </p:blipFill>
        <p:spPr bwMode="auto">
          <a:xfrm>
            <a:off x="2280344" y="1278212"/>
            <a:ext cx="4271276" cy="4462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34773" t="24337" r="36051" b="7481"/>
          <a:stretch/>
        </p:blipFill>
        <p:spPr bwMode="auto">
          <a:xfrm>
            <a:off x="107504" y="3509628"/>
            <a:ext cx="2137436" cy="28803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39497" t="14484" r="40774" b="37824"/>
          <a:stretch/>
        </p:blipFill>
        <p:spPr bwMode="auto">
          <a:xfrm>
            <a:off x="4491236" y="2602621"/>
            <a:ext cx="2736304" cy="3816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GB" dirty="0"/>
              <a:t>National Standards</a:t>
            </a:r>
          </a:p>
        </p:txBody>
      </p:sp>
      <p:pic>
        <p:nvPicPr>
          <p:cNvPr id="7" name="Picture 6">
            <a:extLst>
              <a:ext uri="{FF2B5EF4-FFF2-40B4-BE49-F238E27FC236}">
                <a16:creationId xmlns:a16="http://schemas.microsoft.com/office/drawing/2014/main" xmlns="" id="{74F8CF59-331E-43DB-A97B-71A8B37303A7}"/>
              </a:ext>
            </a:extLst>
          </p:cNvPr>
          <p:cNvPicPr/>
          <p:nvPr/>
        </p:nvPicPr>
        <p:blipFill rotWithShape="1">
          <a:blip r:embed="rId6"/>
          <a:srcRect l="36259" t="16568" r="32971" b="4142"/>
          <a:stretch/>
        </p:blipFill>
        <p:spPr bwMode="auto">
          <a:xfrm>
            <a:off x="7078435" y="202538"/>
            <a:ext cx="1842500" cy="1550062"/>
          </a:xfrm>
          <a:prstGeom prst="rect">
            <a:avLst/>
          </a:prstGeom>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062411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Core Standards </a:t>
            </a:r>
          </a:p>
        </p:txBody>
      </p:sp>
      <p:sp>
        <p:nvSpPr>
          <p:cNvPr id="4" name="Text Placeholder 3"/>
          <p:cNvSpPr>
            <a:spLocks noGrp="1"/>
          </p:cNvSpPr>
          <p:nvPr>
            <p:ph type="body" idx="1"/>
          </p:nvPr>
        </p:nvSpPr>
        <p:spPr/>
        <p:txBody>
          <a:bodyPr/>
          <a:lstStyle/>
          <a:p>
            <a:r>
              <a:rPr lang="en-GB" dirty="0"/>
              <a:t>Standard</a:t>
            </a:r>
          </a:p>
        </p:txBody>
      </p:sp>
      <p:sp>
        <p:nvSpPr>
          <p:cNvPr id="3" name="Content Placeholder 2"/>
          <p:cNvSpPr>
            <a:spLocks noGrp="1"/>
          </p:cNvSpPr>
          <p:nvPr>
            <p:ph sz="half" idx="2"/>
          </p:nvPr>
        </p:nvSpPr>
        <p:spPr/>
        <p:txBody>
          <a:bodyPr>
            <a:normAutofit/>
          </a:bodyPr>
          <a:lstStyle/>
          <a:p>
            <a:r>
              <a:rPr lang="en-GB" sz="2000" dirty="0"/>
              <a:t>Level 3 patients must have a registered nurse/patient ratio of a </a:t>
            </a:r>
            <a:r>
              <a:rPr lang="en-GB" sz="2000" dirty="0">
                <a:effectLst>
                  <a:outerShdw blurRad="38100" dist="38100" dir="2700000" algn="tl">
                    <a:srgbClr val="000000">
                      <a:alpha val="43137"/>
                    </a:srgbClr>
                  </a:outerShdw>
                </a:effectLst>
              </a:rPr>
              <a:t>minimum</a:t>
            </a:r>
            <a:r>
              <a:rPr lang="en-GB" sz="2000" dirty="0"/>
              <a:t> 1:1 to deliver direct care</a:t>
            </a:r>
          </a:p>
          <a:p>
            <a:endParaRPr lang="en-GB" sz="2000" dirty="0"/>
          </a:p>
          <a:p>
            <a:r>
              <a:rPr lang="en-GB" sz="2000" dirty="0"/>
              <a:t>Level 2 patients must have a registered nurse/patient ratio of a </a:t>
            </a:r>
            <a:r>
              <a:rPr lang="en-GB" sz="2000" dirty="0">
                <a:effectLst>
                  <a:outerShdw blurRad="38100" dist="38100" dir="2700000" algn="tl">
                    <a:srgbClr val="000000">
                      <a:alpha val="43137"/>
                    </a:srgbClr>
                  </a:outerShdw>
                </a:effectLst>
              </a:rPr>
              <a:t>minimum</a:t>
            </a:r>
            <a:r>
              <a:rPr lang="en-GB" sz="2000" dirty="0"/>
              <a:t> of 1:2 to deliver direct care</a:t>
            </a:r>
          </a:p>
          <a:p>
            <a:pPr marL="0" indent="0" algn="r">
              <a:buNone/>
            </a:pPr>
            <a:endParaRPr lang="en-GB" sz="2100" dirty="0"/>
          </a:p>
          <a:p>
            <a:pPr marL="0" indent="0" algn="ctr">
              <a:buNone/>
            </a:pPr>
            <a:endParaRPr lang="en-GB" dirty="0"/>
          </a:p>
          <a:p>
            <a:pPr marL="0" indent="0" algn="ctr">
              <a:buNone/>
            </a:pPr>
            <a:endParaRPr lang="en-GB" dirty="0"/>
          </a:p>
          <a:p>
            <a:pPr marL="1257300" lvl="3" indent="0" algn="r">
              <a:buNone/>
            </a:pPr>
            <a:endParaRPr lang="en-GB" dirty="0"/>
          </a:p>
        </p:txBody>
      </p:sp>
      <p:sp>
        <p:nvSpPr>
          <p:cNvPr id="5" name="Text Placeholder 4"/>
          <p:cNvSpPr>
            <a:spLocks noGrp="1"/>
          </p:cNvSpPr>
          <p:nvPr>
            <p:ph type="body" sz="quarter" idx="3"/>
          </p:nvPr>
        </p:nvSpPr>
        <p:spPr/>
        <p:txBody>
          <a:bodyPr>
            <a:normAutofit/>
          </a:bodyPr>
          <a:lstStyle/>
          <a:p>
            <a:r>
              <a:rPr lang="en-GB" dirty="0"/>
              <a:t>Additional rationale/ consideration</a:t>
            </a:r>
          </a:p>
        </p:txBody>
      </p:sp>
      <p:sp>
        <p:nvSpPr>
          <p:cNvPr id="6" name="Content Placeholder 5"/>
          <p:cNvSpPr>
            <a:spLocks noGrp="1"/>
          </p:cNvSpPr>
          <p:nvPr>
            <p:ph sz="quarter" idx="4"/>
          </p:nvPr>
        </p:nvSpPr>
        <p:spPr>
          <a:xfrm>
            <a:off x="4427985" y="2174875"/>
            <a:ext cx="4536504" cy="3951288"/>
          </a:xfrm>
        </p:spPr>
        <p:txBody>
          <a:bodyPr>
            <a:normAutofit/>
          </a:bodyPr>
          <a:lstStyle/>
          <a:p>
            <a:pPr marL="342900" lvl="1" indent="-342900">
              <a:buFont typeface="Arial" panose="020B0604020202020204" pitchFamily="34" charset="0"/>
              <a:buChar char="•"/>
            </a:pPr>
            <a:r>
              <a:rPr lang="en-GB" sz="1900" dirty="0"/>
              <a:t>Ratio may need to be higher i.e. unstable patients requiring various simultaneous nursing activities and complex therapies…..</a:t>
            </a:r>
          </a:p>
          <a:p>
            <a:pPr marL="0" lvl="1" indent="0">
              <a:buNone/>
            </a:pPr>
            <a:endParaRPr lang="en-GB" sz="1900" dirty="0"/>
          </a:p>
          <a:p>
            <a:pPr marL="342900" lvl="1" indent="-342900">
              <a:buFont typeface="Arial" panose="020B0604020202020204" pitchFamily="34" charset="0"/>
              <a:buChar char="•"/>
            </a:pPr>
            <a:r>
              <a:rPr lang="en-GB" sz="1900" dirty="0"/>
              <a:t>Ratio may need to be increased to 1:1 to safely meet the needs of critically ill patients i.e. those confused or delirious requiring close monitoring</a:t>
            </a:r>
          </a:p>
          <a:p>
            <a:pPr marL="342900" lvl="1" indent="-342900">
              <a:buFont typeface="Arial" panose="020B0604020202020204" pitchFamily="34" charset="0"/>
              <a:buChar char="•"/>
            </a:pPr>
            <a:endParaRPr lang="en-GB" dirty="0"/>
          </a:p>
          <a:p>
            <a:endParaRPr lang="en-GB" dirty="0"/>
          </a:p>
        </p:txBody>
      </p:sp>
      <p:cxnSp>
        <p:nvCxnSpPr>
          <p:cNvPr id="8" name="Straight Arrow Connector 7"/>
          <p:cNvCxnSpPr/>
          <p:nvPr/>
        </p:nvCxnSpPr>
        <p:spPr>
          <a:xfrm>
            <a:off x="4139952" y="2852936"/>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4139952" y="486916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5023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l="20504" t="15436" r="21570" b="31155"/>
          <a:stretch/>
        </p:blipFill>
        <p:spPr bwMode="auto">
          <a:xfrm>
            <a:off x="539552" y="404664"/>
            <a:ext cx="7776864" cy="243288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Content Placeholder 4"/>
          <p:cNvSpPr>
            <a:spLocks noGrp="1"/>
          </p:cNvSpPr>
          <p:nvPr>
            <p:ph idx="1"/>
          </p:nvPr>
        </p:nvSpPr>
        <p:spPr>
          <a:xfrm>
            <a:off x="457200" y="3140968"/>
            <a:ext cx="8229600" cy="2985195"/>
          </a:xfrm>
        </p:spPr>
        <p:txBody>
          <a:bodyPr>
            <a:normAutofit/>
          </a:bodyPr>
          <a:lstStyle/>
          <a:p>
            <a:r>
              <a:rPr lang="en-GB" dirty="0"/>
              <a:t>While national standards acknowledge increased nurse to patient ratios may be required to safely meet the needs of some critically ill patients due to severity of illness and related nursing demands (Level 3 patients) and close monitoring or those being nursed in a sideroom (Level 2 patients) there is no validated tool, at this time, to quantify this occurrence.</a:t>
            </a:r>
          </a:p>
        </p:txBody>
      </p:sp>
    </p:spTree>
    <p:extLst>
      <p:ext uri="{BB962C8B-B14F-4D97-AF65-F5344CB8AC3E}">
        <p14:creationId xmlns:p14="http://schemas.microsoft.com/office/powerpoint/2010/main" val="8461334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6799B4FB-B48A-466A-80D2-232A8B758BEB}"/>
              </a:ext>
            </a:extLst>
          </p:cNvPr>
          <p:cNvSpPr>
            <a:spLocks noGrp="1"/>
          </p:cNvSpPr>
          <p:nvPr>
            <p:ph type="title"/>
          </p:nvPr>
        </p:nvSpPr>
        <p:spPr/>
        <p:txBody>
          <a:bodyPr/>
          <a:lstStyle/>
          <a:p>
            <a:r>
              <a:rPr lang="en-GB" dirty="0"/>
              <a:t>Influencing Factors</a:t>
            </a:r>
            <a:br>
              <a:rPr lang="en-GB" dirty="0"/>
            </a:br>
            <a:r>
              <a:rPr lang="en-GB" dirty="0"/>
              <a:t>Recommendations</a:t>
            </a:r>
          </a:p>
        </p:txBody>
      </p:sp>
      <p:sp>
        <p:nvSpPr>
          <p:cNvPr id="5" name="Text Placeholder 4">
            <a:extLst>
              <a:ext uri="{FF2B5EF4-FFF2-40B4-BE49-F238E27FC236}">
                <a16:creationId xmlns:a16="http://schemas.microsoft.com/office/drawing/2014/main" xmlns="" id="{BF2872AC-71A4-490D-9451-F71ADCE41478}"/>
              </a:ext>
            </a:extLst>
          </p:cNvPr>
          <p:cNvSpPr>
            <a:spLocks noGrp="1"/>
          </p:cNvSpPr>
          <p:nvPr>
            <p:ph type="body" idx="1"/>
          </p:nvPr>
        </p:nvSpPr>
        <p:spPr/>
        <p:txBody>
          <a:bodyPr/>
          <a:lstStyle/>
          <a:p>
            <a:r>
              <a:rPr lang="en-GB" dirty="0"/>
              <a:t>Section 3</a:t>
            </a:r>
          </a:p>
        </p:txBody>
      </p:sp>
    </p:spTree>
    <p:extLst>
      <p:ext uri="{BB962C8B-B14F-4D97-AF65-F5344CB8AC3E}">
        <p14:creationId xmlns:p14="http://schemas.microsoft.com/office/powerpoint/2010/main" val="18443282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470EF5E1-2C04-4BFB-8978-AAD06E211169}"/>
              </a:ext>
            </a:extLst>
          </p:cNvPr>
          <p:cNvSpPr>
            <a:spLocks noGrp="1"/>
          </p:cNvSpPr>
          <p:nvPr>
            <p:ph type="title"/>
          </p:nvPr>
        </p:nvSpPr>
        <p:spPr/>
        <p:txBody>
          <a:bodyPr/>
          <a:lstStyle/>
          <a:p>
            <a:r>
              <a:rPr lang="en-GB" dirty="0"/>
              <a:t>Contents</a:t>
            </a:r>
          </a:p>
        </p:txBody>
      </p:sp>
      <p:sp>
        <p:nvSpPr>
          <p:cNvPr id="5" name="Content Placeholder 4">
            <a:extLst>
              <a:ext uri="{FF2B5EF4-FFF2-40B4-BE49-F238E27FC236}">
                <a16:creationId xmlns:a16="http://schemas.microsoft.com/office/drawing/2014/main" xmlns="" id="{81C21FD4-A113-45FD-B4C7-AD7C497C04E1}"/>
              </a:ext>
            </a:extLst>
          </p:cNvPr>
          <p:cNvSpPr>
            <a:spLocks noGrp="1"/>
          </p:cNvSpPr>
          <p:nvPr>
            <p:ph idx="1"/>
          </p:nvPr>
        </p:nvSpPr>
        <p:spPr/>
        <p:txBody>
          <a:bodyPr>
            <a:normAutofit/>
          </a:bodyPr>
          <a:lstStyle/>
          <a:p>
            <a:pPr marL="385763" indent="-385763">
              <a:buFont typeface="+mj-lt"/>
              <a:buAutoNum type="arabicPeriod"/>
            </a:pPr>
            <a:r>
              <a:rPr lang="en-GB" dirty="0"/>
              <a:t>Delivering Care : A policy framework for </a:t>
            </a:r>
            <a:br>
              <a:rPr lang="en-GB" dirty="0"/>
            </a:br>
            <a:r>
              <a:rPr lang="en-GB" dirty="0"/>
              <a:t>Nursing and Midwifery workforce in Northern Ireland</a:t>
            </a:r>
          </a:p>
          <a:p>
            <a:pPr marL="728663" lvl="1" indent="-385763">
              <a:buFont typeface="+mj-lt"/>
              <a:buAutoNum type="romanUcPeriod"/>
            </a:pPr>
            <a:r>
              <a:rPr lang="en-GB" dirty="0"/>
              <a:t>Strategic Drivers</a:t>
            </a:r>
          </a:p>
          <a:p>
            <a:pPr marL="728663" lvl="1" indent="-385763">
              <a:buFont typeface="+mj-lt"/>
              <a:buAutoNum type="romanUcPeriod"/>
            </a:pPr>
            <a:r>
              <a:rPr lang="en-GB" dirty="0"/>
              <a:t>Methodology</a:t>
            </a:r>
          </a:p>
          <a:p>
            <a:pPr marL="385763" indent="-385763">
              <a:buFont typeface="+mj-lt"/>
              <a:buAutoNum type="arabicPeriod"/>
            </a:pPr>
            <a:r>
              <a:rPr lang="en-GB" dirty="0"/>
              <a:t>Evidence/ Standards</a:t>
            </a:r>
          </a:p>
          <a:p>
            <a:pPr marL="385763" indent="-385763">
              <a:buFont typeface="+mj-lt"/>
              <a:buAutoNum type="arabicPeriod"/>
            </a:pPr>
            <a:r>
              <a:rPr lang="en-GB" dirty="0"/>
              <a:t>Influencing Factors/ Recommendations</a:t>
            </a:r>
          </a:p>
          <a:p>
            <a:pPr marL="385763" indent="-385763">
              <a:buFont typeface="+mj-lt"/>
              <a:buAutoNum type="arabicPeriod"/>
            </a:pPr>
            <a:r>
              <a:rPr lang="en-GB" dirty="0"/>
              <a:t>Critical Care Staffing Model 2024</a:t>
            </a:r>
          </a:p>
          <a:p>
            <a:pPr marL="728663" lvl="1" indent="-385763">
              <a:buFont typeface="+mj-lt"/>
              <a:buAutoNum type="romanUcPeriod"/>
            </a:pPr>
            <a:r>
              <a:rPr lang="en-GB" dirty="0"/>
              <a:t>Applying model- Telford</a:t>
            </a:r>
          </a:p>
          <a:p>
            <a:pPr marL="385763" indent="-385763">
              <a:buFont typeface="+mj-lt"/>
              <a:buAutoNum type="arabicPeriod"/>
            </a:pPr>
            <a:r>
              <a:rPr lang="en-GB" dirty="0"/>
              <a:t>Challenges/Outcomes/ Next Steps</a:t>
            </a:r>
          </a:p>
          <a:p>
            <a:pPr marL="385763" indent="-385763">
              <a:buFont typeface="+mj-lt"/>
              <a:buAutoNum type="arabicPeriod"/>
            </a:pPr>
            <a:endParaRPr lang="en-GB" dirty="0"/>
          </a:p>
        </p:txBody>
      </p:sp>
    </p:spTree>
    <p:extLst>
      <p:ext uri="{BB962C8B-B14F-4D97-AF65-F5344CB8AC3E}">
        <p14:creationId xmlns:p14="http://schemas.microsoft.com/office/powerpoint/2010/main" val="12663459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4C391E-3DA2-4F3B-9624-70CF571280BA}"/>
              </a:ext>
            </a:extLst>
          </p:cNvPr>
          <p:cNvSpPr>
            <a:spLocks noGrp="1"/>
          </p:cNvSpPr>
          <p:nvPr>
            <p:ph type="title"/>
          </p:nvPr>
        </p:nvSpPr>
        <p:spPr>
          <a:xfrm>
            <a:off x="0" y="17167"/>
            <a:ext cx="8077200" cy="720080"/>
          </a:xfrm>
        </p:spPr>
        <p:txBody>
          <a:bodyPr/>
          <a:lstStyle/>
          <a:p>
            <a:r>
              <a:rPr lang="en-GB" dirty="0"/>
              <a:t>Influencing Factors- ERG</a:t>
            </a:r>
            <a:br>
              <a:rPr lang="en-GB" dirty="0"/>
            </a:br>
            <a:endParaRPr lang="en-GB" dirty="0"/>
          </a:p>
        </p:txBody>
      </p:sp>
      <p:graphicFrame>
        <p:nvGraphicFramePr>
          <p:cNvPr id="6" name="Content Placeholder 5">
            <a:extLst>
              <a:ext uri="{FF2B5EF4-FFF2-40B4-BE49-F238E27FC236}">
                <a16:creationId xmlns:a16="http://schemas.microsoft.com/office/drawing/2014/main" xmlns="" id="{5B2A38B9-D903-4D0B-A830-26830997328B}"/>
              </a:ext>
            </a:extLst>
          </p:cNvPr>
          <p:cNvGraphicFramePr>
            <a:graphicFrameLocks noGrp="1"/>
          </p:cNvGraphicFramePr>
          <p:nvPr>
            <p:ph idx="1"/>
            <p:extLst>
              <p:ext uri="{D42A27DB-BD31-4B8C-83A1-F6EECF244321}">
                <p14:modId xmlns:p14="http://schemas.microsoft.com/office/powerpoint/2010/main" val="2986525556"/>
              </p:ext>
            </p:extLst>
          </p:nvPr>
        </p:nvGraphicFramePr>
        <p:xfrm>
          <a:off x="0" y="17167"/>
          <a:ext cx="9144000" cy="67242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22" name="Straight Connector 21">
            <a:extLst>
              <a:ext uri="{FF2B5EF4-FFF2-40B4-BE49-F238E27FC236}">
                <a16:creationId xmlns:a16="http://schemas.microsoft.com/office/drawing/2014/main" xmlns="" id="{D47EDDE8-A71C-4FE2-AFAB-2165D93A1414}"/>
              </a:ext>
            </a:extLst>
          </p:cNvPr>
          <p:cNvCxnSpPr>
            <a:cxnSpLocks/>
          </p:cNvCxnSpPr>
          <p:nvPr/>
        </p:nvCxnSpPr>
        <p:spPr bwMode="auto">
          <a:xfrm flipV="1">
            <a:off x="683568" y="2834934"/>
            <a:ext cx="8568952" cy="180020"/>
          </a:xfrm>
          <a:prstGeom prst="lin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aphicFrame>
        <p:nvGraphicFramePr>
          <p:cNvPr id="26" name="Diagram 25">
            <a:extLst>
              <a:ext uri="{FF2B5EF4-FFF2-40B4-BE49-F238E27FC236}">
                <a16:creationId xmlns:a16="http://schemas.microsoft.com/office/drawing/2014/main" xmlns="" id="{B64CD4E5-67B2-4D79-9BC9-B0B3B31335F3}"/>
              </a:ext>
            </a:extLst>
          </p:cNvPr>
          <p:cNvGraphicFramePr/>
          <p:nvPr>
            <p:extLst>
              <p:ext uri="{D42A27DB-BD31-4B8C-83A1-F6EECF244321}">
                <p14:modId xmlns:p14="http://schemas.microsoft.com/office/powerpoint/2010/main" val="1710578961"/>
              </p:ext>
            </p:extLst>
          </p:nvPr>
        </p:nvGraphicFramePr>
        <p:xfrm>
          <a:off x="-180528" y="17167"/>
          <a:ext cx="9937104" cy="753897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197339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6"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6960AC-019A-443C-99A4-33EC9F52110E}"/>
              </a:ext>
            </a:extLst>
          </p:cNvPr>
          <p:cNvSpPr>
            <a:spLocks noGrp="1"/>
          </p:cNvSpPr>
          <p:nvPr>
            <p:ph type="title"/>
          </p:nvPr>
        </p:nvSpPr>
        <p:spPr/>
        <p:txBody>
          <a:bodyPr/>
          <a:lstStyle/>
          <a:p>
            <a:r>
              <a:rPr lang="en-GB" dirty="0"/>
              <a:t>Recommendations- </a:t>
            </a:r>
            <a:br>
              <a:rPr lang="en-GB" dirty="0"/>
            </a:br>
            <a:r>
              <a:rPr lang="en-GB" dirty="0"/>
              <a:t>In addition to Core Standards/ GPICs</a:t>
            </a:r>
          </a:p>
        </p:txBody>
      </p:sp>
      <p:sp>
        <p:nvSpPr>
          <p:cNvPr id="3" name="Content Placeholder 2">
            <a:extLst>
              <a:ext uri="{FF2B5EF4-FFF2-40B4-BE49-F238E27FC236}">
                <a16:creationId xmlns:a16="http://schemas.microsoft.com/office/drawing/2014/main" xmlns="" id="{376D797A-BB7A-448F-966E-C8E31D7AD173}"/>
              </a:ext>
            </a:extLst>
          </p:cNvPr>
          <p:cNvSpPr>
            <a:spLocks noGrp="1"/>
          </p:cNvSpPr>
          <p:nvPr>
            <p:ph idx="1"/>
          </p:nvPr>
        </p:nvSpPr>
        <p:spPr/>
        <p:txBody>
          <a:bodyPr/>
          <a:lstStyle/>
          <a:p>
            <a:pPr marL="0" indent="0"/>
            <a:r>
              <a:rPr lang="en-GB" dirty="0"/>
              <a:t>Offset increase in patient/service requirements as indicated above</a:t>
            </a:r>
          </a:p>
          <a:p>
            <a:pPr marL="457200" indent="-457200">
              <a:buClrTx/>
              <a:buFont typeface="+mj-lt"/>
              <a:buAutoNum type="arabicPeriod"/>
            </a:pPr>
            <a:r>
              <a:rPr lang="en-GB" dirty="0"/>
              <a:t>All CC beds in mixed Adult General CCU’s, of NI will allow for 1 nurse per bed to enable the NIC to utilise their professional judgment to allocate the appropriate number/ skill mix of nurse to patients across the CCU</a:t>
            </a:r>
          </a:p>
          <a:p>
            <a:pPr marL="457200" indent="-457200">
              <a:buClrTx/>
              <a:buFont typeface="+mj-lt"/>
              <a:buAutoNum type="arabicPeriod"/>
            </a:pPr>
            <a:r>
              <a:rPr lang="en-GB" dirty="0"/>
              <a:t>Threshold for an additional nurse is reduced from 10 to 8 beds, at Senior Nurse Level for; family liaison, KPIs, Audit, IPC, Clinical &amp; Restorative Supervision etc.</a:t>
            </a:r>
          </a:p>
          <a:p>
            <a:pPr marL="457200" indent="-457200">
              <a:buClrTx/>
              <a:buFont typeface="+mj-lt"/>
              <a:buAutoNum type="arabicPeriod"/>
            </a:pPr>
            <a:r>
              <a:rPr lang="en-GB" dirty="0"/>
              <a:t>Time for meal breaks and handover are built into workforce planning</a:t>
            </a:r>
          </a:p>
        </p:txBody>
      </p:sp>
    </p:spTree>
    <p:extLst>
      <p:ext uri="{BB962C8B-B14F-4D97-AF65-F5344CB8AC3E}">
        <p14:creationId xmlns:p14="http://schemas.microsoft.com/office/powerpoint/2010/main" val="580061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6960AC-019A-443C-99A4-33EC9F52110E}"/>
              </a:ext>
            </a:extLst>
          </p:cNvPr>
          <p:cNvSpPr>
            <a:spLocks noGrp="1"/>
          </p:cNvSpPr>
          <p:nvPr>
            <p:ph type="title"/>
          </p:nvPr>
        </p:nvSpPr>
        <p:spPr/>
        <p:txBody>
          <a:bodyPr/>
          <a:lstStyle/>
          <a:p>
            <a:r>
              <a:rPr lang="en-GB" dirty="0"/>
              <a:t>Recommendations- </a:t>
            </a:r>
            <a:br>
              <a:rPr lang="en-GB" dirty="0"/>
            </a:br>
            <a:r>
              <a:rPr lang="en-GB" dirty="0"/>
              <a:t>In addition to Core Standards/ GPICs</a:t>
            </a:r>
          </a:p>
        </p:txBody>
      </p:sp>
      <p:sp>
        <p:nvSpPr>
          <p:cNvPr id="3" name="Content Placeholder 2">
            <a:extLst>
              <a:ext uri="{FF2B5EF4-FFF2-40B4-BE49-F238E27FC236}">
                <a16:creationId xmlns:a16="http://schemas.microsoft.com/office/drawing/2014/main" xmlns="" id="{376D797A-BB7A-448F-966E-C8E31D7AD173}"/>
              </a:ext>
            </a:extLst>
          </p:cNvPr>
          <p:cNvSpPr>
            <a:spLocks noGrp="1"/>
          </p:cNvSpPr>
          <p:nvPr>
            <p:ph idx="1"/>
          </p:nvPr>
        </p:nvSpPr>
        <p:spPr/>
        <p:txBody>
          <a:bodyPr/>
          <a:lstStyle/>
          <a:p>
            <a:pPr marL="457200" indent="-457200">
              <a:buClrTx/>
              <a:buFont typeface="+mj-lt"/>
              <a:buAutoNum type="arabicPeriod" startAt="4"/>
            </a:pPr>
            <a:r>
              <a:rPr lang="en-GB" dirty="0"/>
              <a:t>Band 7 Sister/ Charge Nurse 24/7 to take responsibility for the critical care unit- high level clinical decision making and nurse staff support required - ensuring that mechanisms to mitigate nursing stress and burnout are implemented and evaluated.</a:t>
            </a:r>
          </a:p>
          <a:p>
            <a:pPr marL="457200" indent="-457200">
              <a:buClrTx/>
              <a:buFont typeface="+mj-lt"/>
              <a:buAutoNum type="arabicPeriod" startAt="4"/>
            </a:pPr>
            <a:r>
              <a:rPr lang="en-GB" dirty="0"/>
              <a:t>Adequate Senior Nursing/ Nursing Assistant Support is pivotal to delivering person-centred care therefore</a:t>
            </a:r>
          </a:p>
          <a:p>
            <a:pPr marL="757238" lvl="1" indent="-457200">
              <a:buClrTx/>
              <a:buFont typeface="Arial" panose="020B0604020202020204" pitchFamily="34" charset="0"/>
              <a:buChar char="•"/>
            </a:pPr>
            <a:r>
              <a:rPr lang="en-GB" dirty="0"/>
              <a:t>2 Senior Nursing Assistants proportionate for an 8 bedded unit 24/7</a:t>
            </a:r>
          </a:p>
          <a:p>
            <a:pPr marL="757238" lvl="1" indent="-457200">
              <a:buClrTx/>
              <a:buFont typeface="Arial" panose="020B0604020202020204" pitchFamily="34" charset="0"/>
              <a:buChar char="•"/>
            </a:pPr>
            <a:r>
              <a:rPr lang="en-GB" dirty="0"/>
              <a:t>1 Nursing Assistant 12 hrs/ day 7 days a week</a:t>
            </a:r>
          </a:p>
          <a:p>
            <a:pPr marL="457200" indent="-457200">
              <a:buClrTx/>
              <a:buFont typeface="+mj-lt"/>
              <a:buAutoNum type="arabicPeriod" startAt="6"/>
            </a:pPr>
            <a:r>
              <a:rPr lang="en-GB" dirty="0"/>
              <a:t>All units dedicated Clinical Educator proportionate to 1 WTE per circa 50 staff (HEE working group)</a:t>
            </a:r>
          </a:p>
          <a:p>
            <a:pPr marL="0" indent="0"/>
            <a:endParaRPr lang="en-GB" dirty="0"/>
          </a:p>
        </p:txBody>
      </p:sp>
    </p:spTree>
    <p:extLst>
      <p:ext uri="{BB962C8B-B14F-4D97-AF65-F5344CB8AC3E}">
        <p14:creationId xmlns:p14="http://schemas.microsoft.com/office/powerpoint/2010/main" val="3351255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6960AC-019A-443C-99A4-33EC9F52110E}"/>
              </a:ext>
            </a:extLst>
          </p:cNvPr>
          <p:cNvSpPr>
            <a:spLocks noGrp="1"/>
          </p:cNvSpPr>
          <p:nvPr>
            <p:ph type="title"/>
          </p:nvPr>
        </p:nvSpPr>
        <p:spPr>
          <a:xfrm>
            <a:off x="533400" y="159296"/>
            <a:ext cx="8077200" cy="893440"/>
          </a:xfrm>
        </p:spPr>
        <p:txBody>
          <a:bodyPr/>
          <a:lstStyle/>
          <a:p>
            <a:r>
              <a:rPr lang="en-GB" dirty="0"/>
              <a:t>Recommendations- </a:t>
            </a:r>
            <a:br>
              <a:rPr lang="en-GB" dirty="0"/>
            </a:br>
            <a:r>
              <a:rPr lang="en-GB" dirty="0"/>
              <a:t>In addition to Core Standards/ GPICs</a:t>
            </a:r>
          </a:p>
        </p:txBody>
      </p:sp>
      <p:sp>
        <p:nvSpPr>
          <p:cNvPr id="3" name="Content Placeholder 2">
            <a:extLst>
              <a:ext uri="{FF2B5EF4-FFF2-40B4-BE49-F238E27FC236}">
                <a16:creationId xmlns:a16="http://schemas.microsoft.com/office/drawing/2014/main" xmlns="" id="{376D797A-BB7A-448F-966E-C8E31D7AD173}"/>
              </a:ext>
            </a:extLst>
          </p:cNvPr>
          <p:cNvSpPr>
            <a:spLocks noGrp="1"/>
          </p:cNvSpPr>
          <p:nvPr>
            <p:ph idx="1"/>
          </p:nvPr>
        </p:nvSpPr>
        <p:spPr>
          <a:xfrm>
            <a:off x="685800" y="1124744"/>
            <a:ext cx="8077200" cy="4752528"/>
          </a:xfrm>
        </p:spPr>
        <p:txBody>
          <a:bodyPr/>
          <a:lstStyle/>
          <a:p>
            <a:pPr marL="457200" indent="-457200">
              <a:buClrTx/>
              <a:buFont typeface="+mj-lt"/>
              <a:buAutoNum type="arabicPeriod" startAt="7"/>
            </a:pPr>
            <a:r>
              <a:rPr lang="en-GB" dirty="0"/>
              <a:t>All newly appointed critical care nurses – 12 weeks supervised practice for STEP 1 competencies</a:t>
            </a:r>
          </a:p>
          <a:p>
            <a:pPr marL="457200" indent="-457200">
              <a:buClrTx/>
              <a:buFont typeface="+mj-lt"/>
              <a:buAutoNum type="arabicPeriod" startAt="7"/>
            </a:pPr>
            <a:r>
              <a:rPr lang="en-GB" dirty="0"/>
              <a:t>Senior Nurse CIS oversight to ensure MD development and maintenance of the system, benchmark standards etc.</a:t>
            </a:r>
          </a:p>
          <a:p>
            <a:pPr marL="457200" indent="-457200">
              <a:buClrTx/>
              <a:buFont typeface="+mj-lt"/>
              <a:buAutoNum type="arabicPeriod" startAt="7"/>
            </a:pPr>
            <a:r>
              <a:rPr lang="en-GB" dirty="0"/>
              <a:t>An allowance proportionate to the size of unit is recommended e.g. 22.5 hours 8-10 bedded unit, equals 0.74 WTE with 24% Planned and Unplanned Absence Allowance.</a:t>
            </a:r>
          </a:p>
          <a:p>
            <a:pPr marL="457200" indent="-457200">
              <a:buClrTx/>
              <a:buFont typeface="+mj-lt"/>
              <a:buAutoNum type="arabicPeriod" startAt="7"/>
            </a:pPr>
            <a:r>
              <a:rPr lang="en-GB" dirty="0"/>
              <a:t>In line with recent nursing studies- up to ⅓ of nursing activities consist of non-professional nursing tasks such as housekeeping or clerical duties (Grosso et al JNM 2021). </a:t>
            </a:r>
          </a:p>
          <a:p>
            <a:pPr marL="757238" lvl="1" indent="-457200">
              <a:buClrTx/>
              <a:buFont typeface="Arial" panose="020B0604020202020204" pitchFamily="34" charset="0"/>
              <a:buChar char="•"/>
            </a:pPr>
            <a:r>
              <a:rPr lang="en-GB" dirty="0"/>
              <a:t>Range of support staff e.g. domestics, ward clerks, receptionists, data clerks, analysts, secretarial and administrative staff.</a:t>
            </a:r>
          </a:p>
        </p:txBody>
      </p:sp>
    </p:spTree>
    <p:extLst>
      <p:ext uri="{BB962C8B-B14F-4D97-AF65-F5344CB8AC3E}">
        <p14:creationId xmlns:p14="http://schemas.microsoft.com/office/powerpoint/2010/main" val="611852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4C391E-3DA2-4F3B-9624-70CF571280BA}"/>
              </a:ext>
            </a:extLst>
          </p:cNvPr>
          <p:cNvSpPr>
            <a:spLocks noGrp="1"/>
          </p:cNvSpPr>
          <p:nvPr>
            <p:ph type="title"/>
          </p:nvPr>
        </p:nvSpPr>
        <p:spPr>
          <a:xfrm>
            <a:off x="685800" y="260648"/>
            <a:ext cx="8077200" cy="1034752"/>
          </a:xfrm>
        </p:spPr>
        <p:txBody>
          <a:bodyPr/>
          <a:lstStyle/>
          <a:p>
            <a:r>
              <a:rPr lang="en-GB" dirty="0"/>
              <a:t>Influencing Factors- ERG</a:t>
            </a:r>
            <a:br>
              <a:rPr lang="en-GB" dirty="0"/>
            </a:br>
            <a:r>
              <a:rPr lang="en-GB" dirty="0"/>
              <a:t>Improving Patient Outcomes</a:t>
            </a:r>
          </a:p>
        </p:txBody>
      </p:sp>
      <p:graphicFrame>
        <p:nvGraphicFramePr>
          <p:cNvPr id="15" name="Diagram 14">
            <a:extLst>
              <a:ext uri="{FF2B5EF4-FFF2-40B4-BE49-F238E27FC236}">
                <a16:creationId xmlns:a16="http://schemas.microsoft.com/office/drawing/2014/main" xmlns="" id="{ED0BDD56-DBC8-4DEA-A488-DE7CC153FCFD}"/>
              </a:ext>
            </a:extLst>
          </p:cNvPr>
          <p:cNvGraphicFramePr/>
          <p:nvPr>
            <p:extLst>
              <p:ext uri="{D42A27DB-BD31-4B8C-83A1-F6EECF244321}">
                <p14:modId xmlns:p14="http://schemas.microsoft.com/office/powerpoint/2010/main" val="2719956563"/>
              </p:ext>
            </p:extLst>
          </p:nvPr>
        </p:nvGraphicFramePr>
        <p:xfrm>
          <a:off x="323528" y="1412776"/>
          <a:ext cx="4824536" cy="50405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22" name="Straight Connector 21">
            <a:extLst>
              <a:ext uri="{FF2B5EF4-FFF2-40B4-BE49-F238E27FC236}">
                <a16:creationId xmlns:a16="http://schemas.microsoft.com/office/drawing/2014/main" xmlns="" id="{D47EDDE8-A71C-4FE2-AFAB-2165D93A1414}"/>
              </a:ext>
            </a:extLst>
          </p:cNvPr>
          <p:cNvCxnSpPr>
            <a:cxnSpLocks/>
          </p:cNvCxnSpPr>
          <p:nvPr/>
        </p:nvCxnSpPr>
        <p:spPr bwMode="auto">
          <a:xfrm flipV="1">
            <a:off x="323528" y="2924944"/>
            <a:ext cx="8568952" cy="180020"/>
          </a:xfrm>
          <a:prstGeom prst="lin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aphicFrame>
        <p:nvGraphicFramePr>
          <p:cNvPr id="4" name="Diagram 3">
            <a:extLst>
              <a:ext uri="{FF2B5EF4-FFF2-40B4-BE49-F238E27FC236}">
                <a16:creationId xmlns:a16="http://schemas.microsoft.com/office/drawing/2014/main" xmlns="" id="{650C8FAD-F975-4F0C-8A52-89D7D5A6FA51}"/>
              </a:ext>
            </a:extLst>
          </p:cNvPr>
          <p:cNvGraphicFramePr/>
          <p:nvPr>
            <p:extLst>
              <p:ext uri="{D42A27DB-BD31-4B8C-83A1-F6EECF244321}">
                <p14:modId xmlns:p14="http://schemas.microsoft.com/office/powerpoint/2010/main" val="829278911"/>
              </p:ext>
            </p:extLst>
          </p:nvPr>
        </p:nvGraphicFramePr>
        <p:xfrm>
          <a:off x="3779912" y="1124744"/>
          <a:ext cx="4983088" cy="389632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228561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Graphic spid="4"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43535"/>
          <a:stretch/>
        </p:blipFill>
        <p:spPr bwMode="auto">
          <a:xfrm>
            <a:off x="2267744" y="5936887"/>
            <a:ext cx="3569381" cy="4444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itle 7"/>
          <p:cNvSpPr>
            <a:spLocks noGrp="1"/>
          </p:cNvSpPr>
          <p:nvPr>
            <p:ph type="title"/>
          </p:nvPr>
        </p:nvSpPr>
        <p:spPr>
          <a:xfrm>
            <a:off x="457200" y="274638"/>
            <a:ext cx="8229600" cy="202034"/>
          </a:xfrm>
        </p:spPr>
        <p:txBody>
          <a:bodyPr>
            <a:normAutofit fontScale="90000"/>
          </a:bodyPr>
          <a:lstStyle/>
          <a:p>
            <a:r>
              <a:rPr lang="en-GB" dirty="0"/>
              <a:t>Strengthen Clinical Leadership</a:t>
            </a:r>
          </a:p>
        </p:txBody>
      </p:sp>
      <p:graphicFrame>
        <p:nvGraphicFramePr>
          <p:cNvPr id="9" name="Diagram 8"/>
          <p:cNvGraphicFramePr/>
          <p:nvPr>
            <p:extLst>
              <p:ext uri="{D42A27DB-BD31-4B8C-83A1-F6EECF244321}">
                <p14:modId xmlns:p14="http://schemas.microsoft.com/office/powerpoint/2010/main" val="1186966185"/>
              </p:ext>
            </p:extLst>
          </p:nvPr>
        </p:nvGraphicFramePr>
        <p:xfrm>
          <a:off x="0" y="620688"/>
          <a:ext cx="9144000" cy="61206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Slide Number Placeholder 6"/>
          <p:cNvSpPr>
            <a:spLocks noGrp="1"/>
          </p:cNvSpPr>
          <p:nvPr>
            <p:ph type="sldNum" sz="quarter" idx="12"/>
          </p:nvPr>
        </p:nvSpPr>
        <p:spPr/>
        <p:txBody>
          <a:bodyPr/>
          <a:lstStyle/>
          <a:p>
            <a:fld id="{67480AB7-DF6B-4D74-B870-47010E07B68E}" type="slidenum">
              <a:rPr lang="en-GB" smtClean="0"/>
              <a:t>25</a:t>
            </a:fld>
            <a:endParaRPr lang="en-GB" dirty="0"/>
          </a:p>
        </p:txBody>
      </p:sp>
      <p:sp>
        <p:nvSpPr>
          <p:cNvPr id="2" name="Oval 1">
            <a:extLst>
              <a:ext uri="{FF2B5EF4-FFF2-40B4-BE49-F238E27FC236}">
                <a16:creationId xmlns:a16="http://schemas.microsoft.com/office/drawing/2014/main" xmlns="" id="{01B20E0E-A7B8-4347-80CE-6600505ED420}"/>
              </a:ext>
            </a:extLst>
          </p:cNvPr>
          <p:cNvSpPr/>
          <p:nvPr/>
        </p:nvSpPr>
        <p:spPr bwMode="auto">
          <a:xfrm>
            <a:off x="4644008" y="3429000"/>
            <a:ext cx="720080" cy="72008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chemeClr val="bg1"/>
              </a:buClr>
              <a:buSzTx/>
              <a:buFontTx/>
              <a:buNone/>
              <a:tabLst/>
            </a:pPr>
            <a:endParaRPr kumimoji="0" lang="en-GB" sz="4000" b="0" i="0" u="none" strike="noStrike" cap="none" normalizeH="0" baseline="0" dirty="0">
              <a:ln>
                <a:noFill/>
              </a:ln>
              <a:solidFill>
                <a:schemeClr val="bg2"/>
              </a:solidFill>
              <a:effectLst/>
              <a:latin typeface="Arial" charset="0"/>
            </a:endParaRPr>
          </a:p>
        </p:txBody>
      </p:sp>
      <p:sp>
        <p:nvSpPr>
          <p:cNvPr id="3" name="Oval 2">
            <a:extLst>
              <a:ext uri="{FF2B5EF4-FFF2-40B4-BE49-F238E27FC236}">
                <a16:creationId xmlns:a16="http://schemas.microsoft.com/office/drawing/2014/main" xmlns="" id="{72D7A7E7-9DFD-4589-9AB7-54C39CC67234}"/>
              </a:ext>
            </a:extLst>
          </p:cNvPr>
          <p:cNvSpPr/>
          <p:nvPr/>
        </p:nvSpPr>
        <p:spPr bwMode="auto">
          <a:xfrm>
            <a:off x="4427984" y="3284984"/>
            <a:ext cx="1224135" cy="1368152"/>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chemeClr val="bg1"/>
              </a:buClr>
              <a:buSzTx/>
              <a:buFontTx/>
              <a:buNone/>
              <a:tabLst/>
            </a:pPr>
            <a:endParaRPr kumimoji="0" lang="en-GB" sz="4000" b="0" i="0" u="none" strike="noStrike" cap="none" normalizeH="0" baseline="0" dirty="0">
              <a:ln>
                <a:noFill/>
              </a:ln>
              <a:solidFill>
                <a:schemeClr val="bg2"/>
              </a:solidFill>
              <a:effectLst/>
              <a:latin typeface="Arial" charset="0"/>
            </a:endParaRPr>
          </a:p>
        </p:txBody>
      </p:sp>
      <p:sp>
        <p:nvSpPr>
          <p:cNvPr id="4" name="Oval 3">
            <a:extLst>
              <a:ext uri="{FF2B5EF4-FFF2-40B4-BE49-F238E27FC236}">
                <a16:creationId xmlns:a16="http://schemas.microsoft.com/office/drawing/2014/main" xmlns="" id="{0B7AD11E-BB98-4467-923E-50171F2D338A}"/>
              </a:ext>
            </a:extLst>
          </p:cNvPr>
          <p:cNvSpPr/>
          <p:nvPr/>
        </p:nvSpPr>
        <p:spPr bwMode="auto">
          <a:xfrm>
            <a:off x="10188624" y="2636912"/>
            <a:ext cx="1080120" cy="108012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chemeClr val="bg1"/>
              </a:buClr>
              <a:buSzTx/>
              <a:buFontTx/>
              <a:buNone/>
              <a:tabLst/>
            </a:pPr>
            <a:endParaRPr kumimoji="0" lang="en-GB" sz="4000" b="0" i="0" u="none" strike="noStrike" cap="none" normalizeH="0" baseline="0" dirty="0">
              <a:ln>
                <a:noFill/>
              </a:ln>
              <a:solidFill>
                <a:schemeClr val="bg2"/>
              </a:solidFill>
              <a:effectLst/>
              <a:latin typeface="Arial" charset="0"/>
            </a:endParaRPr>
          </a:p>
        </p:txBody>
      </p:sp>
      <p:sp>
        <p:nvSpPr>
          <p:cNvPr id="5" name="Oval 4">
            <a:extLst>
              <a:ext uri="{FF2B5EF4-FFF2-40B4-BE49-F238E27FC236}">
                <a16:creationId xmlns:a16="http://schemas.microsoft.com/office/drawing/2014/main" xmlns="" id="{DD893C72-70E5-4E2B-B88B-3E228E2AC8AA}"/>
              </a:ext>
            </a:extLst>
          </p:cNvPr>
          <p:cNvSpPr/>
          <p:nvPr/>
        </p:nvSpPr>
        <p:spPr bwMode="auto">
          <a:xfrm>
            <a:off x="6948264" y="980728"/>
            <a:ext cx="1296144" cy="78711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chemeClr val="bg1"/>
              </a:buClr>
              <a:buSzTx/>
              <a:buFontTx/>
              <a:buNone/>
              <a:tabLst/>
            </a:pPr>
            <a:endParaRPr kumimoji="0" lang="en-GB" sz="4000" b="0" i="0" u="none" strike="noStrike" cap="none" normalizeH="0" baseline="0" dirty="0">
              <a:ln>
                <a:noFill/>
              </a:ln>
              <a:solidFill>
                <a:schemeClr val="bg2"/>
              </a:solidFill>
              <a:effectLst/>
              <a:latin typeface="Arial" charset="0"/>
            </a:endParaRPr>
          </a:p>
        </p:txBody>
      </p:sp>
      <p:sp>
        <p:nvSpPr>
          <p:cNvPr id="6" name="TextBox 5">
            <a:extLst>
              <a:ext uri="{FF2B5EF4-FFF2-40B4-BE49-F238E27FC236}">
                <a16:creationId xmlns:a16="http://schemas.microsoft.com/office/drawing/2014/main" xmlns="" id="{EE7843BA-F1D9-48EF-882E-D683A9D1D1AC}"/>
              </a:ext>
            </a:extLst>
          </p:cNvPr>
          <p:cNvSpPr txBox="1"/>
          <p:nvPr/>
        </p:nvSpPr>
        <p:spPr>
          <a:xfrm>
            <a:off x="4283968" y="3539354"/>
            <a:ext cx="1008112" cy="738664"/>
          </a:xfrm>
          <a:prstGeom prst="rect">
            <a:avLst/>
          </a:prstGeom>
          <a:noFill/>
        </p:spPr>
        <p:txBody>
          <a:bodyPr wrap="square" rtlCol="0">
            <a:spAutoFit/>
          </a:bodyPr>
          <a:lstStyle/>
          <a:p>
            <a:r>
              <a:rPr lang="en-GB" sz="1400" dirty="0"/>
              <a:t>Person- centred Outcomes</a:t>
            </a:r>
          </a:p>
        </p:txBody>
      </p:sp>
    </p:spTree>
    <p:extLst>
      <p:ext uri="{BB962C8B-B14F-4D97-AF65-F5344CB8AC3E}">
        <p14:creationId xmlns:p14="http://schemas.microsoft.com/office/powerpoint/2010/main" val="636124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BB21224F-14D0-44C6-8B61-727A192B5D69}"/>
              </a:ext>
            </a:extLst>
          </p:cNvPr>
          <p:cNvSpPr>
            <a:spLocks noGrp="1"/>
          </p:cNvSpPr>
          <p:nvPr>
            <p:ph type="title"/>
          </p:nvPr>
        </p:nvSpPr>
        <p:spPr/>
        <p:txBody>
          <a:bodyPr/>
          <a:lstStyle/>
          <a:p>
            <a:r>
              <a:rPr lang="en-GB" dirty="0"/>
              <a:t>Critical Care Staffing Model 2024</a:t>
            </a:r>
            <a:br>
              <a:rPr lang="en-GB" dirty="0"/>
            </a:br>
            <a:r>
              <a:rPr lang="en-GB" dirty="0"/>
              <a:t>Application Model- Telford</a:t>
            </a:r>
          </a:p>
        </p:txBody>
      </p:sp>
      <p:sp>
        <p:nvSpPr>
          <p:cNvPr id="4" name="Text Placeholder 3">
            <a:extLst>
              <a:ext uri="{FF2B5EF4-FFF2-40B4-BE49-F238E27FC236}">
                <a16:creationId xmlns:a16="http://schemas.microsoft.com/office/drawing/2014/main" xmlns="" id="{1F4E73E6-BE13-48E2-938A-1321A87C19B7}"/>
              </a:ext>
            </a:extLst>
          </p:cNvPr>
          <p:cNvSpPr>
            <a:spLocks noGrp="1"/>
          </p:cNvSpPr>
          <p:nvPr>
            <p:ph type="body" idx="1"/>
          </p:nvPr>
        </p:nvSpPr>
        <p:spPr/>
        <p:txBody>
          <a:bodyPr/>
          <a:lstStyle/>
          <a:p>
            <a:r>
              <a:rPr lang="en-GB" dirty="0"/>
              <a:t>Section 4</a:t>
            </a:r>
          </a:p>
        </p:txBody>
      </p:sp>
    </p:spTree>
    <p:extLst>
      <p:ext uri="{BB962C8B-B14F-4D97-AF65-F5344CB8AC3E}">
        <p14:creationId xmlns:p14="http://schemas.microsoft.com/office/powerpoint/2010/main" val="12104569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7480AB7-DF6B-4D74-B870-47010E07B68E}" type="slidenum">
              <a:rPr lang="en-GB" smtClean="0"/>
              <a:t>27</a:t>
            </a:fld>
            <a:endParaRPr lang="en-GB" dirty="0"/>
          </a:p>
        </p:txBody>
      </p:sp>
      <p:pic>
        <p:nvPicPr>
          <p:cNvPr id="3" name="Picture 2">
            <a:extLst>
              <a:ext uri="{FF2B5EF4-FFF2-40B4-BE49-F238E27FC236}">
                <a16:creationId xmlns:a16="http://schemas.microsoft.com/office/drawing/2014/main" xmlns="" id="{0E4B76BB-EF4C-4D99-A87B-94B2971A9B84}"/>
              </a:ext>
            </a:extLst>
          </p:cNvPr>
          <p:cNvPicPr>
            <a:picLocks noChangeAspect="1"/>
          </p:cNvPicPr>
          <p:nvPr/>
        </p:nvPicPr>
        <p:blipFill>
          <a:blip r:embed="rId2"/>
          <a:stretch>
            <a:fillRect/>
          </a:stretch>
        </p:blipFill>
        <p:spPr>
          <a:xfrm>
            <a:off x="0" y="0"/>
            <a:ext cx="9144000" cy="6858000"/>
          </a:xfrm>
          <a:prstGeom prst="rect">
            <a:avLst/>
          </a:prstGeom>
        </p:spPr>
      </p:pic>
      <p:sp>
        <p:nvSpPr>
          <p:cNvPr id="4" name="TextBox 3">
            <a:extLst>
              <a:ext uri="{FF2B5EF4-FFF2-40B4-BE49-F238E27FC236}">
                <a16:creationId xmlns:a16="http://schemas.microsoft.com/office/drawing/2014/main" xmlns="" id="{ED7C612E-9607-44A6-9667-3B29A8882F1A}"/>
              </a:ext>
            </a:extLst>
          </p:cNvPr>
          <p:cNvSpPr txBox="1"/>
          <p:nvPr/>
        </p:nvSpPr>
        <p:spPr>
          <a:xfrm>
            <a:off x="1547664" y="4869160"/>
            <a:ext cx="216024" cy="144016"/>
          </a:xfrm>
          <a:prstGeom prst="rect">
            <a:avLst/>
          </a:prstGeom>
          <a:solidFill>
            <a:schemeClr val="tx1"/>
          </a:solidFill>
        </p:spPr>
        <p:txBody>
          <a:bodyPr wrap="square" rtlCol="0">
            <a:spAutoFit/>
          </a:bodyPr>
          <a:lstStyle/>
          <a:p>
            <a:endParaRPr lang="en-GB" dirty="0"/>
          </a:p>
        </p:txBody>
      </p:sp>
    </p:spTree>
    <p:extLst>
      <p:ext uri="{BB962C8B-B14F-4D97-AF65-F5344CB8AC3E}">
        <p14:creationId xmlns:p14="http://schemas.microsoft.com/office/powerpoint/2010/main" val="11722756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7" name="Picture 19">
            <a:extLst>
              <a:ext uri="{FF2B5EF4-FFF2-40B4-BE49-F238E27FC236}">
                <a16:creationId xmlns:a16="http://schemas.microsoft.com/office/drawing/2014/main" xmlns="" id="{3BC5A695-6364-AB84-F33C-1F3F7266B0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24257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xmlns="" id="{7948B204-EFA4-403E-84C0-D54D759C1EF2}"/>
              </a:ext>
            </a:extLst>
          </p:cNvPr>
          <p:cNvGraphicFramePr>
            <a:graphicFrameLocks noGrp="1"/>
          </p:cNvGraphicFramePr>
          <p:nvPr>
            <p:extLst>
              <p:ext uri="{D42A27DB-BD31-4B8C-83A1-F6EECF244321}">
                <p14:modId xmlns:p14="http://schemas.microsoft.com/office/powerpoint/2010/main" val="3423778251"/>
              </p:ext>
            </p:extLst>
          </p:nvPr>
        </p:nvGraphicFramePr>
        <p:xfrm>
          <a:off x="2555776" y="1865047"/>
          <a:ext cx="3528392" cy="3240354"/>
        </p:xfrm>
        <a:graphic>
          <a:graphicData uri="http://schemas.openxmlformats.org/drawingml/2006/table">
            <a:tbl>
              <a:tblPr/>
              <a:tblGrid>
                <a:gridCol w="1090594">
                  <a:extLst>
                    <a:ext uri="{9D8B030D-6E8A-4147-A177-3AD203B41FA5}">
                      <a16:colId xmlns:a16="http://schemas.microsoft.com/office/drawing/2014/main" xmlns="" val="897768592"/>
                    </a:ext>
                  </a:extLst>
                </a:gridCol>
                <a:gridCol w="1218899">
                  <a:extLst>
                    <a:ext uri="{9D8B030D-6E8A-4147-A177-3AD203B41FA5}">
                      <a16:colId xmlns:a16="http://schemas.microsoft.com/office/drawing/2014/main" xmlns="" val="59431305"/>
                    </a:ext>
                  </a:extLst>
                </a:gridCol>
                <a:gridCol w="1218899">
                  <a:extLst>
                    <a:ext uri="{9D8B030D-6E8A-4147-A177-3AD203B41FA5}">
                      <a16:colId xmlns:a16="http://schemas.microsoft.com/office/drawing/2014/main" xmlns="" val="272815406"/>
                    </a:ext>
                  </a:extLst>
                </a:gridCol>
              </a:tblGrid>
              <a:tr h="262315">
                <a:tc gridSpan="2">
                  <a:txBody>
                    <a:bodyPr/>
                    <a:lstStyle/>
                    <a:p>
                      <a:pPr algn="l" fontAlgn="b"/>
                      <a:r>
                        <a:rPr lang="en-GB" sz="900" b="1" i="0" u="none" strike="noStrike" dirty="0">
                          <a:solidFill>
                            <a:srgbClr val="000000"/>
                          </a:solidFill>
                          <a:effectLst/>
                          <a:latin typeface="Arial" panose="020B0604020202020204" pitchFamily="34" charset="0"/>
                        </a:rPr>
                        <a:t>Direct Patient Care</a:t>
                      </a: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hMerge="1">
                  <a:txBody>
                    <a:bodyPr/>
                    <a:lstStyle/>
                    <a:p>
                      <a:endParaRPr lang="en-GB"/>
                    </a:p>
                  </a:txBody>
                  <a:tcPr/>
                </a:tc>
                <a:tc>
                  <a:txBody>
                    <a:bodyPr/>
                    <a:lstStyle/>
                    <a:p>
                      <a:pPr algn="l" fontAlgn="b"/>
                      <a:r>
                        <a:rPr lang="en-GB" sz="900" b="0" i="0" u="none" strike="noStrike" dirty="0">
                          <a:solidFill>
                            <a:srgbClr val="000000"/>
                          </a:solidFill>
                          <a:effectLst/>
                          <a:latin typeface="Arial" panose="020B060402020202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xmlns="" val="3468812516"/>
                  </a:ext>
                </a:extLst>
              </a:tr>
              <a:tr h="246884">
                <a:tc gridSpan="2">
                  <a:txBody>
                    <a:bodyPr/>
                    <a:lstStyle/>
                    <a:p>
                      <a:pPr algn="l" fontAlgn="b"/>
                      <a:r>
                        <a:rPr lang="en-GB" sz="900" b="1" i="0" u="none" strike="noStrike" dirty="0">
                          <a:solidFill>
                            <a:srgbClr val="000000"/>
                          </a:solidFill>
                          <a:effectLst/>
                          <a:latin typeface="Arial" panose="020B0604020202020204" pitchFamily="34" charset="0"/>
                        </a:rPr>
                        <a:t>Skill Mix Registered</a:t>
                      </a: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DE9D9"/>
                    </a:solidFill>
                  </a:tcPr>
                </a:tc>
                <a:tc hMerge="1">
                  <a:txBody>
                    <a:bodyPr/>
                    <a:lstStyle/>
                    <a:p>
                      <a:endParaRPr lang="en-GB"/>
                    </a:p>
                  </a:txBody>
                  <a:tcPr/>
                </a:tc>
                <a:tc>
                  <a:txBody>
                    <a:bodyPr/>
                    <a:lstStyle/>
                    <a:p>
                      <a:pPr algn="ctr" fontAlgn="b"/>
                      <a:r>
                        <a:rPr lang="en-GB" sz="900" b="1" i="0" u="none" strike="noStrike" dirty="0">
                          <a:solidFill>
                            <a:srgbClr val="000000"/>
                          </a:solidFill>
                          <a:effectLst/>
                          <a:latin typeface="Arial" panose="020B0604020202020204" pitchFamily="34" charset="0"/>
                        </a:rPr>
                        <a:t>83.4%</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DE9D9"/>
                    </a:solidFill>
                  </a:tcPr>
                </a:tc>
                <a:extLst>
                  <a:ext uri="{0D108BD9-81ED-4DB2-BD59-A6C34878D82A}">
                    <a16:rowId xmlns:a16="http://schemas.microsoft.com/office/drawing/2014/main" xmlns="" val="3994957407"/>
                  </a:ext>
                </a:extLst>
              </a:tr>
              <a:tr h="246884">
                <a:tc gridSpan="2">
                  <a:txBody>
                    <a:bodyPr/>
                    <a:lstStyle/>
                    <a:p>
                      <a:pPr algn="l" fontAlgn="b"/>
                      <a:r>
                        <a:rPr lang="en-GB" sz="900" b="1" i="0" u="none" strike="noStrike" dirty="0">
                          <a:solidFill>
                            <a:srgbClr val="000000"/>
                          </a:solidFill>
                          <a:effectLst/>
                          <a:latin typeface="Arial" panose="020B0604020202020204" pitchFamily="34" charset="0"/>
                        </a:rPr>
                        <a:t>Skill Mix Unregistered </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FDE9D9"/>
                    </a:solidFill>
                  </a:tcPr>
                </a:tc>
                <a:tc hMerge="1">
                  <a:txBody>
                    <a:bodyPr/>
                    <a:lstStyle/>
                    <a:p>
                      <a:endParaRPr lang="en-GB"/>
                    </a:p>
                  </a:txBody>
                  <a:tcPr/>
                </a:tc>
                <a:tc>
                  <a:txBody>
                    <a:bodyPr/>
                    <a:lstStyle/>
                    <a:p>
                      <a:pPr algn="ctr" fontAlgn="b"/>
                      <a:r>
                        <a:rPr lang="en-GB" sz="900" b="1" i="0" u="none" strike="noStrike" dirty="0">
                          <a:solidFill>
                            <a:srgbClr val="000000"/>
                          </a:solidFill>
                          <a:effectLst/>
                          <a:latin typeface="Arial" panose="020B0604020202020204" pitchFamily="34" charset="0"/>
                        </a:rPr>
                        <a:t>16.6%</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FDE9D9"/>
                    </a:solidFill>
                  </a:tcPr>
                </a:tc>
                <a:extLst>
                  <a:ext uri="{0D108BD9-81ED-4DB2-BD59-A6C34878D82A}">
                    <a16:rowId xmlns:a16="http://schemas.microsoft.com/office/drawing/2014/main" xmlns="" val="1728550914"/>
                  </a:ext>
                </a:extLst>
              </a:tr>
              <a:tr h="246884">
                <a:tc>
                  <a:txBody>
                    <a:bodyPr/>
                    <a:lstStyle/>
                    <a:p>
                      <a:pPr algn="l" fontAlgn="b"/>
                      <a:r>
                        <a:rPr lang="en-GB" sz="900" b="0" i="0" u="none" strike="noStrike" dirty="0">
                          <a:solidFill>
                            <a:srgbClr val="000000"/>
                          </a:solidFill>
                          <a:effectLst/>
                          <a:latin typeface="Arial" panose="020B060402020202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FDE9D9"/>
                    </a:solidFill>
                  </a:tcPr>
                </a:tc>
                <a:tc>
                  <a:txBody>
                    <a:bodyPr/>
                    <a:lstStyle/>
                    <a:p>
                      <a:pPr algn="l" fontAlgn="b"/>
                      <a:r>
                        <a:rPr lang="en-GB" sz="900" b="0" i="0" u="none" strike="noStrike" dirty="0">
                          <a:solidFill>
                            <a:srgbClr val="000000"/>
                          </a:solidFill>
                          <a:effectLst/>
                          <a:latin typeface="Arial" panose="020B0604020202020204" pitchFamily="34" charset="0"/>
                        </a:rPr>
                        <a:t> </a:t>
                      </a:r>
                    </a:p>
                  </a:txBody>
                  <a:tcPr marL="0" marR="0" marT="0" marB="0" anchor="b">
                    <a:lnL>
                      <a:noFill/>
                    </a:lnL>
                    <a:lnR>
                      <a:noFill/>
                    </a:lnR>
                    <a:lnT>
                      <a:noFill/>
                    </a:lnT>
                    <a:lnB>
                      <a:noFill/>
                    </a:lnB>
                    <a:solidFill>
                      <a:srgbClr val="FDE9D9"/>
                    </a:solidFill>
                  </a:tcPr>
                </a:tc>
                <a:tc>
                  <a:txBody>
                    <a:bodyPr/>
                    <a:lstStyle/>
                    <a:p>
                      <a:pPr algn="ctr" fontAlgn="b"/>
                      <a:r>
                        <a:rPr lang="en-GB" sz="900" b="1" i="0" u="none" strike="noStrike" dirty="0">
                          <a:solidFill>
                            <a:srgbClr val="000000"/>
                          </a:solidFill>
                          <a:effectLst/>
                          <a:latin typeface="Arial" panose="020B060402020202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FDE9D9"/>
                    </a:solidFill>
                  </a:tcPr>
                </a:tc>
                <a:extLst>
                  <a:ext uri="{0D108BD9-81ED-4DB2-BD59-A6C34878D82A}">
                    <a16:rowId xmlns:a16="http://schemas.microsoft.com/office/drawing/2014/main" xmlns="" val="1095730708"/>
                  </a:ext>
                </a:extLst>
              </a:tr>
              <a:tr h="246884">
                <a:tc gridSpan="2">
                  <a:txBody>
                    <a:bodyPr/>
                    <a:lstStyle/>
                    <a:p>
                      <a:pPr algn="l" fontAlgn="b"/>
                      <a:r>
                        <a:rPr lang="en-GB" sz="900" b="1" i="0" u="none" strike="noStrike" dirty="0">
                          <a:solidFill>
                            <a:srgbClr val="000000"/>
                          </a:solidFill>
                          <a:effectLst/>
                          <a:latin typeface="Arial" panose="020B0604020202020204" pitchFamily="34" charset="0"/>
                        </a:rPr>
                        <a:t>Band Mix 8a </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FDE9D9"/>
                    </a:solidFill>
                  </a:tcPr>
                </a:tc>
                <a:tc hMerge="1">
                  <a:txBody>
                    <a:bodyPr/>
                    <a:lstStyle/>
                    <a:p>
                      <a:endParaRPr lang="en-GB"/>
                    </a:p>
                  </a:txBody>
                  <a:tcPr/>
                </a:tc>
                <a:tc>
                  <a:txBody>
                    <a:bodyPr/>
                    <a:lstStyle/>
                    <a:p>
                      <a:pPr algn="ctr" fontAlgn="b"/>
                      <a:r>
                        <a:rPr lang="en-GB" sz="900" b="1" i="0" u="none" strike="noStrike" dirty="0">
                          <a:solidFill>
                            <a:srgbClr val="000000"/>
                          </a:solidFill>
                          <a:effectLst/>
                          <a:latin typeface="Arial" panose="020B0604020202020204" pitchFamily="34" charset="0"/>
                        </a:rPr>
                        <a:t>10.2%</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FDE9D9"/>
                    </a:solidFill>
                  </a:tcPr>
                </a:tc>
                <a:extLst>
                  <a:ext uri="{0D108BD9-81ED-4DB2-BD59-A6C34878D82A}">
                    <a16:rowId xmlns:a16="http://schemas.microsoft.com/office/drawing/2014/main" xmlns="" val="1368501132"/>
                  </a:ext>
                </a:extLst>
              </a:tr>
              <a:tr h="246884">
                <a:tc gridSpan="2">
                  <a:txBody>
                    <a:bodyPr/>
                    <a:lstStyle/>
                    <a:p>
                      <a:pPr algn="l" fontAlgn="b"/>
                      <a:r>
                        <a:rPr lang="en-GB" sz="900" b="1" i="0" u="none" strike="noStrike" dirty="0">
                          <a:solidFill>
                            <a:srgbClr val="000000"/>
                          </a:solidFill>
                          <a:effectLst/>
                          <a:latin typeface="Arial" panose="020B0604020202020204" pitchFamily="34" charset="0"/>
                        </a:rPr>
                        <a:t>Band Mix 7,6,5</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FDE9D9"/>
                    </a:solidFill>
                  </a:tcPr>
                </a:tc>
                <a:tc hMerge="1">
                  <a:txBody>
                    <a:bodyPr/>
                    <a:lstStyle/>
                    <a:p>
                      <a:endParaRPr lang="en-GB"/>
                    </a:p>
                  </a:txBody>
                  <a:tcPr/>
                </a:tc>
                <a:tc>
                  <a:txBody>
                    <a:bodyPr/>
                    <a:lstStyle/>
                    <a:p>
                      <a:pPr algn="ctr" fontAlgn="b"/>
                      <a:r>
                        <a:rPr lang="en-GB" sz="900" b="1" i="0" u="none" strike="noStrike" dirty="0">
                          <a:solidFill>
                            <a:srgbClr val="000000"/>
                          </a:solidFill>
                          <a:effectLst/>
                          <a:latin typeface="Arial" panose="020B0604020202020204" pitchFamily="34" charset="0"/>
                        </a:rPr>
                        <a:t>89.8%</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FDE9D9"/>
                    </a:solidFill>
                  </a:tcPr>
                </a:tc>
                <a:extLst>
                  <a:ext uri="{0D108BD9-81ED-4DB2-BD59-A6C34878D82A}">
                    <a16:rowId xmlns:a16="http://schemas.microsoft.com/office/drawing/2014/main" xmlns="" val="252604948"/>
                  </a:ext>
                </a:extLst>
              </a:tr>
              <a:tr h="246884">
                <a:tc>
                  <a:txBody>
                    <a:bodyPr/>
                    <a:lstStyle/>
                    <a:p>
                      <a:pPr algn="l" fontAlgn="b"/>
                      <a:r>
                        <a:rPr lang="en-GB" sz="900" b="1" i="0" u="none" strike="noStrike" dirty="0">
                          <a:solidFill>
                            <a:srgbClr val="000000"/>
                          </a:solidFill>
                          <a:effectLst/>
                          <a:latin typeface="Arial" panose="020B060402020202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FDE9D9"/>
                    </a:solidFill>
                  </a:tcPr>
                </a:tc>
                <a:tc>
                  <a:txBody>
                    <a:bodyPr/>
                    <a:lstStyle/>
                    <a:p>
                      <a:pPr algn="l" fontAlgn="b"/>
                      <a:r>
                        <a:rPr lang="en-GB" sz="900" b="1" i="0" u="none" strike="noStrike" dirty="0">
                          <a:solidFill>
                            <a:srgbClr val="000000"/>
                          </a:solidFill>
                          <a:effectLst/>
                          <a:latin typeface="Arial" panose="020B0604020202020204" pitchFamily="34" charset="0"/>
                        </a:rPr>
                        <a:t> </a:t>
                      </a:r>
                    </a:p>
                  </a:txBody>
                  <a:tcPr marL="0" marR="0" marT="0" marB="0" anchor="b">
                    <a:lnL>
                      <a:noFill/>
                    </a:lnL>
                    <a:lnR>
                      <a:noFill/>
                    </a:lnR>
                    <a:lnT>
                      <a:noFill/>
                    </a:lnT>
                    <a:lnB>
                      <a:noFill/>
                    </a:lnB>
                    <a:solidFill>
                      <a:srgbClr val="FDE9D9"/>
                    </a:solidFill>
                  </a:tcPr>
                </a:tc>
                <a:tc>
                  <a:txBody>
                    <a:bodyPr/>
                    <a:lstStyle/>
                    <a:p>
                      <a:pPr algn="ctr" fontAlgn="b"/>
                      <a:r>
                        <a:rPr lang="en-GB" sz="900" b="1" i="0" u="none" strike="noStrike" dirty="0">
                          <a:solidFill>
                            <a:srgbClr val="000000"/>
                          </a:solidFill>
                          <a:effectLst/>
                          <a:latin typeface="Arial" panose="020B060402020202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FDE9D9"/>
                    </a:solidFill>
                  </a:tcPr>
                </a:tc>
                <a:extLst>
                  <a:ext uri="{0D108BD9-81ED-4DB2-BD59-A6C34878D82A}">
                    <a16:rowId xmlns:a16="http://schemas.microsoft.com/office/drawing/2014/main" xmlns="" val="3386376939"/>
                  </a:ext>
                </a:extLst>
              </a:tr>
              <a:tr h="246884">
                <a:tc>
                  <a:txBody>
                    <a:bodyPr/>
                    <a:lstStyle/>
                    <a:p>
                      <a:pPr algn="l" fontAlgn="b"/>
                      <a:r>
                        <a:rPr lang="en-GB" sz="900" b="1" i="0" u="none" strike="noStrike" dirty="0">
                          <a:solidFill>
                            <a:srgbClr val="000000"/>
                          </a:solidFill>
                          <a:effectLst/>
                          <a:latin typeface="Arial" panose="020B0604020202020204" pitchFamily="34" charset="0"/>
                        </a:rPr>
                        <a:t>Band Mix 7</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FDE9D9"/>
                    </a:solidFill>
                  </a:tcPr>
                </a:tc>
                <a:tc>
                  <a:txBody>
                    <a:bodyPr/>
                    <a:lstStyle/>
                    <a:p>
                      <a:pPr algn="l" fontAlgn="b"/>
                      <a:r>
                        <a:rPr lang="en-GB" sz="900" b="1" i="0" u="none" strike="noStrike" dirty="0">
                          <a:solidFill>
                            <a:srgbClr val="000000"/>
                          </a:solidFill>
                          <a:effectLst/>
                          <a:latin typeface="Arial" panose="020B0604020202020204" pitchFamily="34" charset="0"/>
                        </a:rPr>
                        <a:t> </a:t>
                      </a:r>
                    </a:p>
                  </a:txBody>
                  <a:tcPr marL="0" marR="0" marT="0" marB="0" anchor="b">
                    <a:lnL>
                      <a:noFill/>
                    </a:lnL>
                    <a:lnR>
                      <a:noFill/>
                    </a:lnR>
                    <a:lnT>
                      <a:noFill/>
                    </a:lnT>
                    <a:lnB>
                      <a:noFill/>
                    </a:lnB>
                    <a:solidFill>
                      <a:srgbClr val="FDE9D9"/>
                    </a:solidFill>
                  </a:tcPr>
                </a:tc>
                <a:tc>
                  <a:txBody>
                    <a:bodyPr/>
                    <a:lstStyle/>
                    <a:p>
                      <a:pPr algn="ctr" fontAlgn="b"/>
                      <a:r>
                        <a:rPr lang="en-GB" sz="900" b="1" i="0" u="none" strike="noStrike" dirty="0">
                          <a:solidFill>
                            <a:srgbClr val="000000"/>
                          </a:solidFill>
                          <a:effectLst/>
                          <a:latin typeface="Arial" panose="020B0604020202020204" pitchFamily="34" charset="0"/>
                        </a:rPr>
                        <a:t>25.0%</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FDE9D9"/>
                    </a:solidFill>
                  </a:tcPr>
                </a:tc>
                <a:extLst>
                  <a:ext uri="{0D108BD9-81ED-4DB2-BD59-A6C34878D82A}">
                    <a16:rowId xmlns:a16="http://schemas.microsoft.com/office/drawing/2014/main" xmlns="" val="2100625357"/>
                  </a:ext>
                </a:extLst>
              </a:tr>
              <a:tr h="246884">
                <a:tc>
                  <a:txBody>
                    <a:bodyPr/>
                    <a:lstStyle/>
                    <a:p>
                      <a:pPr algn="l" fontAlgn="b"/>
                      <a:r>
                        <a:rPr lang="en-GB" sz="900" b="1" i="0" u="none" strike="noStrike" dirty="0">
                          <a:solidFill>
                            <a:srgbClr val="000000"/>
                          </a:solidFill>
                          <a:effectLst/>
                          <a:latin typeface="Arial" panose="020B0604020202020204" pitchFamily="34" charset="0"/>
                        </a:rPr>
                        <a:t>Band Mix 6</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FDE9D9"/>
                    </a:solidFill>
                  </a:tcPr>
                </a:tc>
                <a:tc>
                  <a:txBody>
                    <a:bodyPr/>
                    <a:lstStyle/>
                    <a:p>
                      <a:pPr algn="l" fontAlgn="b"/>
                      <a:r>
                        <a:rPr lang="en-GB" sz="900" b="1" i="0" u="none" strike="noStrike" dirty="0">
                          <a:solidFill>
                            <a:srgbClr val="000000"/>
                          </a:solidFill>
                          <a:effectLst/>
                          <a:latin typeface="Arial" panose="020B0604020202020204" pitchFamily="34" charset="0"/>
                        </a:rPr>
                        <a:t> </a:t>
                      </a:r>
                    </a:p>
                  </a:txBody>
                  <a:tcPr marL="0" marR="0" marT="0" marB="0" anchor="b">
                    <a:lnL>
                      <a:noFill/>
                    </a:lnL>
                    <a:lnR>
                      <a:noFill/>
                    </a:lnR>
                    <a:lnT>
                      <a:noFill/>
                    </a:lnT>
                    <a:lnB>
                      <a:noFill/>
                    </a:lnB>
                    <a:solidFill>
                      <a:srgbClr val="FDE9D9"/>
                    </a:solidFill>
                  </a:tcPr>
                </a:tc>
                <a:tc>
                  <a:txBody>
                    <a:bodyPr/>
                    <a:lstStyle/>
                    <a:p>
                      <a:pPr algn="ctr" fontAlgn="b"/>
                      <a:r>
                        <a:rPr lang="en-GB" sz="900" b="1" i="0" u="none" strike="noStrike" dirty="0">
                          <a:solidFill>
                            <a:srgbClr val="000000"/>
                          </a:solidFill>
                          <a:effectLst/>
                          <a:latin typeface="Arial" panose="020B0604020202020204" pitchFamily="34" charset="0"/>
                        </a:rPr>
                        <a:t>65.0%</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FDE9D9"/>
                    </a:solidFill>
                  </a:tcPr>
                </a:tc>
                <a:extLst>
                  <a:ext uri="{0D108BD9-81ED-4DB2-BD59-A6C34878D82A}">
                    <a16:rowId xmlns:a16="http://schemas.microsoft.com/office/drawing/2014/main" xmlns="" val="753546390"/>
                  </a:ext>
                </a:extLst>
              </a:tr>
              <a:tr h="246884">
                <a:tc>
                  <a:txBody>
                    <a:bodyPr/>
                    <a:lstStyle/>
                    <a:p>
                      <a:pPr algn="l" fontAlgn="b"/>
                      <a:r>
                        <a:rPr lang="en-GB" sz="900" b="1" i="0" u="none" strike="noStrike" dirty="0">
                          <a:solidFill>
                            <a:srgbClr val="000000"/>
                          </a:solidFill>
                          <a:effectLst/>
                          <a:latin typeface="Arial" panose="020B0604020202020204" pitchFamily="34" charset="0"/>
                        </a:rPr>
                        <a:t>Band Mix 5</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FDE9D9"/>
                    </a:solidFill>
                  </a:tcPr>
                </a:tc>
                <a:tc>
                  <a:txBody>
                    <a:bodyPr/>
                    <a:lstStyle/>
                    <a:p>
                      <a:pPr algn="l" fontAlgn="b"/>
                      <a:r>
                        <a:rPr lang="en-GB" sz="900" b="1" i="0" u="none" strike="noStrike" dirty="0">
                          <a:solidFill>
                            <a:srgbClr val="000000"/>
                          </a:solidFill>
                          <a:effectLst/>
                          <a:latin typeface="Arial" panose="020B0604020202020204" pitchFamily="34" charset="0"/>
                        </a:rPr>
                        <a:t> </a:t>
                      </a:r>
                    </a:p>
                  </a:txBody>
                  <a:tcPr marL="0" marR="0" marT="0" marB="0" anchor="b">
                    <a:lnL>
                      <a:noFill/>
                    </a:lnL>
                    <a:lnR>
                      <a:noFill/>
                    </a:lnR>
                    <a:lnT>
                      <a:noFill/>
                    </a:lnT>
                    <a:lnB>
                      <a:noFill/>
                    </a:lnB>
                    <a:solidFill>
                      <a:srgbClr val="FDE9D9"/>
                    </a:solidFill>
                  </a:tcPr>
                </a:tc>
                <a:tc>
                  <a:txBody>
                    <a:bodyPr/>
                    <a:lstStyle/>
                    <a:p>
                      <a:pPr algn="ctr" fontAlgn="b"/>
                      <a:r>
                        <a:rPr lang="en-GB" sz="900" b="1" i="0" u="none" strike="noStrike" dirty="0">
                          <a:solidFill>
                            <a:srgbClr val="000000"/>
                          </a:solidFill>
                          <a:effectLst/>
                          <a:latin typeface="Arial" panose="020B0604020202020204" pitchFamily="34" charset="0"/>
                        </a:rPr>
                        <a:t>10.0%</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FDE9D9"/>
                    </a:solidFill>
                  </a:tcPr>
                </a:tc>
                <a:extLst>
                  <a:ext uri="{0D108BD9-81ED-4DB2-BD59-A6C34878D82A}">
                    <a16:rowId xmlns:a16="http://schemas.microsoft.com/office/drawing/2014/main" xmlns="" val="2284626639"/>
                  </a:ext>
                </a:extLst>
              </a:tr>
              <a:tr h="246884">
                <a:tc>
                  <a:txBody>
                    <a:bodyPr/>
                    <a:lstStyle/>
                    <a:p>
                      <a:pPr algn="l" fontAlgn="b"/>
                      <a:r>
                        <a:rPr lang="en-GB" sz="900" b="1" i="0" u="none" strike="noStrike" dirty="0">
                          <a:solidFill>
                            <a:srgbClr val="000000"/>
                          </a:solidFill>
                          <a:effectLst/>
                          <a:latin typeface="Arial" panose="020B060402020202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FDE9D9"/>
                    </a:solidFill>
                  </a:tcPr>
                </a:tc>
                <a:tc>
                  <a:txBody>
                    <a:bodyPr/>
                    <a:lstStyle/>
                    <a:p>
                      <a:pPr algn="l" fontAlgn="b"/>
                      <a:r>
                        <a:rPr lang="en-GB" sz="900" b="1" i="0" u="none" strike="noStrike" dirty="0">
                          <a:solidFill>
                            <a:srgbClr val="000000"/>
                          </a:solidFill>
                          <a:effectLst/>
                          <a:latin typeface="Arial" panose="020B0604020202020204" pitchFamily="34" charset="0"/>
                        </a:rPr>
                        <a:t> </a:t>
                      </a:r>
                    </a:p>
                  </a:txBody>
                  <a:tcPr marL="0" marR="0" marT="0" marB="0" anchor="b">
                    <a:lnL>
                      <a:noFill/>
                    </a:lnL>
                    <a:lnR>
                      <a:noFill/>
                    </a:lnR>
                    <a:lnT>
                      <a:noFill/>
                    </a:lnT>
                    <a:lnB>
                      <a:noFill/>
                    </a:lnB>
                    <a:solidFill>
                      <a:srgbClr val="FDE9D9"/>
                    </a:solidFill>
                  </a:tcPr>
                </a:tc>
                <a:tc>
                  <a:txBody>
                    <a:bodyPr/>
                    <a:lstStyle/>
                    <a:p>
                      <a:pPr algn="ctr" fontAlgn="b"/>
                      <a:r>
                        <a:rPr lang="en-GB" sz="900" b="1" i="0" u="none" strike="noStrike" dirty="0">
                          <a:solidFill>
                            <a:srgbClr val="000000"/>
                          </a:solidFill>
                          <a:effectLst/>
                          <a:latin typeface="Arial" panose="020B060402020202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FDE9D9"/>
                    </a:solidFill>
                  </a:tcPr>
                </a:tc>
                <a:extLst>
                  <a:ext uri="{0D108BD9-81ED-4DB2-BD59-A6C34878D82A}">
                    <a16:rowId xmlns:a16="http://schemas.microsoft.com/office/drawing/2014/main" xmlns="" val="3026224667"/>
                  </a:ext>
                </a:extLst>
              </a:tr>
              <a:tr h="246884">
                <a:tc>
                  <a:txBody>
                    <a:bodyPr/>
                    <a:lstStyle/>
                    <a:p>
                      <a:pPr algn="l" fontAlgn="b"/>
                      <a:r>
                        <a:rPr lang="en-GB" sz="900" b="1" i="0" u="none" strike="noStrike" dirty="0">
                          <a:solidFill>
                            <a:srgbClr val="000000"/>
                          </a:solidFill>
                          <a:effectLst/>
                          <a:latin typeface="Arial" panose="020B0604020202020204" pitchFamily="34" charset="0"/>
                        </a:rPr>
                        <a:t>Band Mix 3</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FDE9D9"/>
                    </a:solidFill>
                  </a:tcPr>
                </a:tc>
                <a:tc>
                  <a:txBody>
                    <a:bodyPr/>
                    <a:lstStyle/>
                    <a:p>
                      <a:pPr algn="l" fontAlgn="b"/>
                      <a:r>
                        <a:rPr lang="en-GB" sz="900" b="1" i="0" u="none" strike="noStrike" dirty="0">
                          <a:solidFill>
                            <a:srgbClr val="000000"/>
                          </a:solidFill>
                          <a:effectLst/>
                          <a:latin typeface="Arial" panose="020B0604020202020204" pitchFamily="34" charset="0"/>
                        </a:rPr>
                        <a:t> </a:t>
                      </a:r>
                    </a:p>
                  </a:txBody>
                  <a:tcPr marL="0" marR="0" marT="0" marB="0" anchor="b">
                    <a:lnL>
                      <a:noFill/>
                    </a:lnL>
                    <a:lnR>
                      <a:noFill/>
                    </a:lnR>
                    <a:lnT>
                      <a:noFill/>
                    </a:lnT>
                    <a:lnB>
                      <a:noFill/>
                    </a:lnB>
                    <a:solidFill>
                      <a:srgbClr val="FDE9D9"/>
                    </a:solidFill>
                  </a:tcPr>
                </a:tc>
                <a:tc>
                  <a:txBody>
                    <a:bodyPr/>
                    <a:lstStyle/>
                    <a:p>
                      <a:pPr algn="ctr" fontAlgn="b"/>
                      <a:r>
                        <a:rPr lang="en-GB" sz="900" b="1" i="0" u="none" strike="noStrike" dirty="0">
                          <a:solidFill>
                            <a:srgbClr val="000000"/>
                          </a:solidFill>
                          <a:effectLst/>
                          <a:latin typeface="Arial" panose="020B0604020202020204" pitchFamily="34" charset="0"/>
                        </a:rPr>
                        <a:t>80.0%</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FDE9D9"/>
                    </a:solidFill>
                  </a:tcPr>
                </a:tc>
                <a:extLst>
                  <a:ext uri="{0D108BD9-81ED-4DB2-BD59-A6C34878D82A}">
                    <a16:rowId xmlns:a16="http://schemas.microsoft.com/office/drawing/2014/main" xmlns="" val="233746198"/>
                  </a:ext>
                </a:extLst>
              </a:tr>
              <a:tr h="262315">
                <a:tc>
                  <a:txBody>
                    <a:bodyPr/>
                    <a:lstStyle/>
                    <a:p>
                      <a:pPr algn="l" fontAlgn="b"/>
                      <a:r>
                        <a:rPr lang="en-GB" sz="900" b="1" i="0" u="none" strike="noStrike" dirty="0">
                          <a:solidFill>
                            <a:srgbClr val="000000"/>
                          </a:solidFill>
                          <a:effectLst/>
                          <a:latin typeface="Arial" panose="020B0604020202020204" pitchFamily="34" charset="0"/>
                        </a:rPr>
                        <a:t>Band Mix 2</a:t>
                      </a:r>
                    </a:p>
                  </a:txBody>
                  <a:tcPr marL="0" marR="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DE9D9"/>
                    </a:solidFill>
                  </a:tcPr>
                </a:tc>
                <a:tc>
                  <a:txBody>
                    <a:bodyPr/>
                    <a:lstStyle/>
                    <a:p>
                      <a:pPr algn="l" fontAlgn="b"/>
                      <a:r>
                        <a:rPr lang="en-GB" sz="900" b="1" i="0" u="none" strike="noStrike" dirty="0">
                          <a:solidFill>
                            <a:srgbClr val="000000"/>
                          </a:solidFill>
                          <a:effectLst/>
                          <a:latin typeface="Arial" panose="020B0604020202020204" pitchFamily="34"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rgbClr val="FDE9D9"/>
                    </a:solidFill>
                  </a:tcPr>
                </a:tc>
                <a:tc>
                  <a:txBody>
                    <a:bodyPr/>
                    <a:lstStyle/>
                    <a:p>
                      <a:pPr algn="ctr" fontAlgn="b"/>
                      <a:r>
                        <a:rPr lang="en-GB" sz="900" b="1" i="0" u="none" strike="noStrike" dirty="0">
                          <a:solidFill>
                            <a:srgbClr val="000000"/>
                          </a:solidFill>
                          <a:effectLst/>
                          <a:latin typeface="Arial" panose="020B0604020202020204" pitchFamily="34" charset="0"/>
                        </a:rPr>
                        <a:t>20.0%</a:t>
                      </a:r>
                    </a:p>
                  </a:txBody>
                  <a:tcPr marL="0"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xmlns="" val="2335666555"/>
                  </a:ext>
                </a:extLst>
              </a:tr>
            </a:tbl>
          </a:graphicData>
        </a:graphic>
      </p:graphicFrame>
      <p:sp>
        <p:nvSpPr>
          <p:cNvPr id="4" name="Title 3">
            <a:extLst>
              <a:ext uri="{FF2B5EF4-FFF2-40B4-BE49-F238E27FC236}">
                <a16:creationId xmlns:a16="http://schemas.microsoft.com/office/drawing/2014/main" xmlns="" id="{6CB744DE-B884-48ED-9645-A25D97D3342C}"/>
              </a:ext>
            </a:extLst>
          </p:cNvPr>
          <p:cNvSpPr>
            <a:spLocks noGrp="1"/>
          </p:cNvSpPr>
          <p:nvPr>
            <p:ph type="title"/>
          </p:nvPr>
        </p:nvSpPr>
        <p:spPr/>
        <p:txBody>
          <a:bodyPr/>
          <a:lstStyle/>
          <a:p>
            <a:r>
              <a:rPr lang="en-GB" dirty="0"/>
              <a:t>Telford aligned to model</a:t>
            </a:r>
          </a:p>
        </p:txBody>
      </p:sp>
    </p:spTree>
    <p:extLst>
      <p:ext uri="{BB962C8B-B14F-4D97-AF65-F5344CB8AC3E}">
        <p14:creationId xmlns:p14="http://schemas.microsoft.com/office/powerpoint/2010/main" val="30048196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94B807B-74E4-4AED-809C-015AAE6394A9}"/>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683568" y="256947"/>
            <a:ext cx="3043263" cy="3042337"/>
          </a:xfrm>
          <a:prstGeom prst="rect">
            <a:avLst/>
          </a:prstGeom>
        </p:spPr>
      </p:pic>
      <p:sp>
        <p:nvSpPr>
          <p:cNvPr id="2" name="Title 1"/>
          <p:cNvSpPr>
            <a:spLocks noGrp="1"/>
          </p:cNvSpPr>
          <p:nvPr>
            <p:ph type="ctrTitle"/>
          </p:nvPr>
        </p:nvSpPr>
        <p:spPr>
          <a:xfrm>
            <a:off x="252636" y="1268760"/>
            <a:ext cx="8638728" cy="4061048"/>
          </a:xfrm>
        </p:spPr>
        <p:txBody>
          <a:bodyPr>
            <a:normAutofit fontScale="90000"/>
          </a:bodyPr>
          <a:lstStyle/>
          <a:p>
            <a:r>
              <a:rPr lang="en-GB" sz="2800" dirty="0"/>
              <a:t/>
            </a:r>
            <a:br>
              <a:rPr lang="en-GB" sz="2800" dirty="0"/>
            </a:br>
            <a:r>
              <a:rPr lang="en-GB" sz="2800" dirty="0"/>
              <a:t/>
            </a:r>
            <a:br>
              <a:rPr lang="en-GB" sz="2800" dirty="0"/>
            </a:br>
            <a:r>
              <a:rPr lang="en-GB" sz="2800" dirty="0"/>
              <a:t/>
            </a:r>
            <a:br>
              <a:rPr lang="en-GB" sz="2800" dirty="0"/>
            </a:br>
            <a:r>
              <a:rPr lang="en-GB" sz="2800" dirty="0"/>
              <a:t/>
            </a:r>
            <a:br>
              <a:rPr lang="en-GB" sz="2800" dirty="0"/>
            </a:br>
            <a:r>
              <a:rPr lang="en-GB" sz="2800" dirty="0"/>
              <a:t/>
            </a:r>
            <a:br>
              <a:rPr lang="en-GB" sz="2800" dirty="0"/>
            </a:br>
            <a:r>
              <a:rPr lang="en-GB" sz="2800" dirty="0"/>
              <a:t/>
            </a:r>
            <a:br>
              <a:rPr lang="en-GB" sz="2800" dirty="0"/>
            </a:br>
            <a:r>
              <a:rPr lang="en-GB" sz="2800" dirty="0"/>
              <a:t>Delivering Care : A policy framework for </a:t>
            </a:r>
            <a:br>
              <a:rPr lang="en-GB" sz="2800" dirty="0"/>
            </a:br>
            <a:r>
              <a:rPr lang="en-GB" sz="2800" dirty="0"/>
              <a:t>Nursing and Midwifery workforce in Northern Ireland</a:t>
            </a:r>
            <a:r>
              <a:rPr lang="en-GB" dirty="0"/>
              <a:t/>
            </a:r>
            <a:br>
              <a:rPr lang="en-GB" dirty="0"/>
            </a:br>
            <a:r>
              <a:rPr lang="en-GB" dirty="0"/>
              <a:t/>
            </a:r>
            <a:br>
              <a:rPr lang="en-GB" dirty="0"/>
            </a:br>
            <a:r>
              <a:rPr lang="en-GB" dirty="0"/>
              <a:t/>
            </a:r>
            <a:br>
              <a:rPr lang="en-GB" dirty="0"/>
            </a:br>
            <a:endParaRPr lang="en-GB" dirty="0"/>
          </a:p>
        </p:txBody>
      </p:sp>
    </p:spTree>
    <p:extLst>
      <p:ext uri="{BB962C8B-B14F-4D97-AF65-F5344CB8AC3E}">
        <p14:creationId xmlns:p14="http://schemas.microsoft.com/office/powerpoint/2010/main" val="27645134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0F1849AD-3FCD-4653-B259-8AC37C97F26F}"/>
              </a:ext>
            </a:extLst>
          </p:cNvPr>
          <p:cNvSpPr>
            <a:spLocks noGrp="1"/>
          </p:cNvSpPr>
          <p:nvPr>
            <p:ph type="title"/>
          </p:nvPr>
        </p:nvSpPr>
        <p:spPr/>
        <p:txBody>
          <a:bodyPr/>
          <a:lstStyle/>
          <a:p>
            <a:r>
              <a:rPr lang="en-GB" dirty="0"/>
              <a:t>Challenges/ Outcomes/ Next Steps</a:t>
            </a:r>
          </a:p>
        </p:txBody>
      </p:sp>
      <p:sp>
        <p:nvSpPr>
          <p:cNvPr id="4" name="Text Placeholder 3">
            <a:extLst>
              <a:ext uri="{FF2B5EF4-FFF2-40B4-BE49-F238E27FC236}">
                <a16:creationId xmlns:a16="http://schemas.microsoft.com/office/drawing/2014/main" xmlns="" id="{A775D050-0536-4246-A608-0862601129A4}"/>
              </a:ext>
            </a:extLst>
          </p:cNvPr>
          <p:cNvSpPr>
            <a:spLocks noGrp="1"/>
          </p:cNvSpPr>
          <p:nvPr>
            <p:ph type="body" idx="1"/>
          </p:nvPr>
        </p:nvSpPr>
        <p:spPr/>
        <p:txBody>
          <a:bodyPr/>
          <a:lstStyle/>
          <a:p>
            <a:r>
              <a:rPr lang="en-GB" dirty="0"/>
              <a:t>Section 5</a:t>
            </a:r>
          </a:p>
        </p:txBody>
      </p:sp>
    </p:spTree>
    <p:extLst>
      <p:ext uri="{BB962C8B-B14F-4D97-AF65-F5344CB8AC3E}">
        <p14:creationId xmlns:p14="http://schemas.microsoft.com/office/powerpoint/2010/main" val="9074047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19B42-DDB8-4FDB-9EBA-6C394D6AAF2C}"/>
              </a:ext>
            </a:extLst>
          </p:cNvPr>
          <p:cNvSpPr>
            <a:spLocks noGrp="1"/>
          </p:cNvSpPr>
          <p:nvPr>
            <p:ph type="title"/>
          </p:nvPr>
        </p:nvSpPr>
        <p:spPr>
          <a:xfrm>
            <a:off x="685800" y="609600"/>
            <a:ext cx="8077200" cy="587152"/>
          </a:xfrm>
        </p:spPr>
        <p:txBody>
          <a:bodyPr/>
          <a:lstStyle/>
          <a:p>
            <a:r>
              <a:rPr lang="en-GB" dirty="0"/>
              <a:t>Challenges</a:t>
            </a:r>
          </a:p>
        </p:txBody>
      </p:sp>
      <p:sp>
        <p:nvSpPr>
          <p:cNvPr id="3" name="Content Placeholder 2">
            <a:extLst>
              <a:ext uri="{FF2B5EF4-FFF2-40B4-BE49-F238E27FC236}">
                <a16:creationId xmlns:a16="http://schemas.microsoft.com/office/drawing/2014/main" xmlns="" id="{8E32DBE2-7FD1-4999-A443-9E751C129086}"/>
              </a:ext>
            </a:extLst>
          </p:cNvPr>
          <p:cNvSpPr>
            <a:spLocks noGrp="1"/>
          </p:cNvSpPr>
          <p:nvPr>
            <p:ph idx="1"/>
          </p:nvPr>
        </p:nvSpPr>
        <p:spPr>
          <a:xfrm>
            <a:off x="685800" y="1196752"/>
            <a:ext cx="8077200" cy="4365848"/>
          </a:xfrm>
        </p:spPr>
        <p:txBody>
          <a:bodyPr/>
          <a:lstStyle/>
          <a:p>
            <a:pPr marL="342900" indent="-342900">
              <a:buFont typeface="Arial" panose="020B0604020202020204" pitchFamily="34" charset="0"/>
              <a:buChar char="•"/>
            </a:pPr>
            <a:r>
              <a:rPr lang="en-GB" dirty="0"/>
              <a:t>Understanding Process- Delivering Care</a:t>
            </a:r>
          </a:p>
          <a:p>
            <a:pPr marL="342900" indent="-342900">
              <a:buFont typeface="Arial" panose="020B0604020202020204" pitchFamily="34" charset="0"/>
              <a:buChar char="•"/>
            </a:pPr>
            <a:r>
              <a:rPr lang="en-GB" dirty="0"/>
              <a:t>In NI Commissioned by CNO</a:t>
            </a:r>
          </a:p>
          <a:p>
            <a:pPr marL="342900" indent="-342900">
              <a:buFont typeface="Arial" panose="020B0604020202020204" pitchFamily="34" charset="0"/>
              <a:buChar char="•"/>
            </a:pPr>
            <a:r>
              <a:rPr lang="en-GB" dirty="0"/>
              <a:t>Duration</a:t>
            </a:r>
          </a:p>
          <a:p>
            <a:pPr marL="342900" indent="-342900">
              <a:buFont typeface="Arial" panose="020B0604020202020204" pitchFamily="34" charset="0"/>
              <a:buChar char="•"/>
            </a:pPr>
            <a:r>
              <a:rPr lang="en-GB" dirty="0"/>
              <a:t>Paper- fairly straightforward, collating information etc.</a:t>
            </a:r>
          </a:p>
          <a:p>
            <a:pPr marL="342900" indent="-342900">
              <a:buFont typeface="Arial" panose="020B0604020202020204" pitchFamily="34" charset="0"/>
              <a:buChar char="•"/>
            </a:pPr>
            <a:r>
              <a:rPr lang="en-GB" dirty="0"/>
              <a:t>Regional Telfords- </a:t>
            </a:r>
          </a:p>
          <a:p>
            <a:pPr marL="642938" lvl="1" indent="-342900">
              <a:buClrTx/>
              <a:buFont typeface="Wingdings" panose="05000000000000000000" pitchFamily="2" charset="2"/>
              <a:buChar char="§"/>
            </a:pPr>
            <a:r>
              <a:rPr lang="en-GB" dirty="0"/>
              <a:t>Multiple iterations, testing, agreeing principles e.g. Band 6 allowance.</a:t>
            </a:r>
          </a:p>
          <a:p>
            <a:pPr marL="642938" lvl="1" indent="-342900">
              <a:buClrTx/>
              <a:buFont typeface="Wingdings" panose="05000000000000000000" pitchFamily="2" charset="2"/>
              <a:buChar char="§"/>
            </a:pPr>
            <a:r>
              <a:rPr lang="en-GB" dirty="0"/>
              <a:t>Tertiary centre more requirements e.g. nursing assistant support for log rolling etc.- all documented in paper.</a:t>
            </a:r>
          </a:p>
          <a:p>
            <a:pPr marL="642938" lvl="1" indent="-342900">
              <a:buClrTx/>
              <a:buFont typeface="Wingdings" panose="05000000000000000000" pitchFamily="2" charset="2"/>
              <a:buChar char="§"/>
            </a:pPr>
            <a:r>
              <a:rPr lang="en-GB" dirty="0"/>
              <a:t> Uplift direct clinical care only.</a:t>
            </a:r>
          </a:p>
          <a:p>
            <a:pPr marL="642938" lvl="1" indent="-342900">
              <a:buClrTx/>
              <a:buFont typeface="Wingdings" panose="05000000000000000000" pitchFamily="2" charset="2"/>
              <a:buChar char="§"/>
            </a:pPr>
            <a:r>
              <a:rPr lang="en-GB" dirty="0"/>
              <a:t>Aligning to model</a:t>
            </a:r>
          </a:p>
          <a:p>
            <a:pPr marL="342900" indent="-342900">
              <a:buFont typeface="Arial" panose="020B0604020202020204" pitchFamily="34" charset="0"/>
              <a:buChar char="•"/>
            </a:pPr>
            <a:endParaRPr lang="en-GB" dirty="0"/>
          </a:p>
        </p:txBody>
      </p:sp>
    </p:spTree>
    <p:extLst>
      <p:ext uri="{BB962C8B-B14F-4D97-AF65-F5344CB8AC3E}">
        <p14:creationId xmlns:p14="http://schemas.microsoft.com/office/powerpoint/2010/main" val="32982120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19B42-DDB8-4FDB-9EBA-6C394D6AAF2C}"/>
              </a:ext>
            </a:extLst>
          </p:cNvPr>
          <p:cNvSpPr>
            <a:spLocks noGrp="1"/>
          </p:cNvSpPr>
          <p:nvPr>
            <p:ph type="title"/>
          </p:nvPr>
        </p:nvSpPr>
        <p:spPr>
          <a:xfrm>
            <a:off x="685800" y="609600"/>
            <a:ext cx="8077200" cy="587152"/>
          </a:xfrm>
        </p:spPr>
        <p:txBody>
          <a:bodyPr/>
          <a:lstStyle/>
          <a:p>
            <a:r>
              <a:rPr lang="en-GB" dirty="0"/>
              <a:t>Challenges</a:t>
            </a:r>
          </a:p>
        </p:txBody>
      </p:sp>
      <p:sp>
        <p:nvSpPr>
          <p:cNvPr id="3" name="Content Placeholder 2">
            <a:extLst>
              <a:ext uri="{FF2B5EF4-FFF2-40B4-BE49-F238E27FC236}">
                <a16:creationId xmlns:a16="http://schemas.microsoft.com/office/drawing/2014/main" xmlns="" id="{8E32DBE2-7FD1-4999-A443-9E751C129086}"/>
              </a:ext>
            </a:extLst>
          </p:cNvPr>
          <p:cNvSpPr>
            <a:spLocks noGrp="1"/>
          </p:cNvSpPr>
          <p:nvPr>
            <p:ph idx="1"/>
          </p:nvPr>
        </p:nvSpPr>
        <p:spPr>
          <a:xfrm>
            <a:off x="685800" y="1196752"/>
            <a:ext cx="8077200" cy="4365848"/>
          </a:xfrm>
        </p:spPr>
        <p:txBody>
          <a:bodyPr/>
          <a:lstStyle/>
          <a:p>
            <a:pPr marL="342900" indent="-342900">
              <a:buFont typeface="Arial" panose="020B0604020202020204" pitchFamily="34" charset="0"/>
              <a:buChar char="•"/>
            </a:pPr>
            <a:r>
              <a:rPr lang="en-GB" dirty="0"/>
              <a:t>Managing Expectations- degree of frustration amongst colleagues</a:t>
            </a:r>
          </a:p>
          <a:p>
            <a:pPr marL="342900" indent="-342900">
              <a:buFont typeface="Arial" panose="020B0604020202020204" pitchFamily="34" charset="0"/>
              <a:buChar char="•"/>
            </a:pPr>
            <a:r>
              <a:rPr lang="en-GB" dirty="0"/>
              <a:t>Competing demands across all fields of nursing</a:t>
            </a:r>
          </a:p>
          <a:p>
            <a:pPr marL="342900" indent="-342900">
              <a:buFont typeface="Arial" panose="020B0604020202020204" pitchFamily="34" charset="0"/>
              <a:buChar char="•"/>
            </a:pPr>
            <a:endParaRPr lang="en-GB" dirty="0"/>
          </a:p>
        </p:txBody>
      </p:sp>
    </p:spTree>
    <p:extLst>
      <p:ext uri="{BB962C8B-B14F-4D97-AF65-F5344CB8AC3E}">
        <p14:creationId xmlns:p14="http://schemas.microsoft.com/office/powerpoint/2010/main" val="2229993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1"/>
          </p:nvPr>
        </p:nvSpPr>
        <p:spPr>
          <a:xfrm>
            <a:off x="4139952" y="1720740"/>
            <a:ext cx="4824536" cy="3450696"/>
          </a:xfrm>
        </p:spPr>
        <p:txBody>
          <a:bodyPr>
            <a:normAutofit fontScale="92500" lnSpcReduction="20000"/>
          </a:bodyPr>
          <a:lstStyle/>
          <a:p>
            <a:pPr marL="342900" indent="-342900" algn="l">
              <a:buFont typeface="Arial" panose="020B0604020202020204" pitchFamily="34" charset="0"/>
              <a:buChar char="•"/>
            </a:pPr>
            <a:endParaRPr lang="en-GB" dirty="0"/>
          </a:p>
          <a:p>
            <a:pPr marL="342900" indent="-342900" algn="l">
              <a:buFont typeface="Arial" panose="020B0604020202020204" pitchFamily="34" charset="0"/>
              <a:buChar char="•"/>
            </a:pPr>
            <a:endParaRPr lang="en-GB" dirty="0"/>
          </a:p>
          <a:p>
            <a:pPr marL="342900" indent="-342900" algn="l">
              <a:buClrTx/>
              <a:buFont typeface="Arial" panose="020B0604020202020204" pitchFamily="34" charset="0"/>
              <a:buChar char="•"/>
            </a:pPr>
            <a:r>
              <a:rPr lang="en-GB" dirty="0"/>
              <a:t>Critical Care and Operational Hub</a:t>
            </a:r>
          </a:p>
          <a:p>
            <a:pPr marL="342900" indent="-342900" algn="l">
              <a:buClrTx/>
              <a:buFont typeface="Arial" panose="020B0604020202020204" pitchFamily="34" charset="0"/>
              <a:buChar char="•"/>
            </a:pPr>
            <a:r>
              <a:rPr lang="en-GB" dirty="0"/>
              <a:t>NMTG - Strengthen the clinical Critical Care nursing workforce by investing in 25 Senior Staff Nurses through Delivering Care allocation.</a:t>
            </a:r>
          </a:p>
          <a:p>
            <a:pPr marL="342900" indent="-342900">
              <a:buClrTx/>
              <a:buFont typeface="Arial" panose="020B0604020202020204" pitchFamily="34" charset="0"/>
              <a:buChar char="•"/>
            </a:pPr>
            <a:r>
              <a:rPr lang="en-GB" dirty="0"/>
              <a:t>HSCB/ PHA - Strengthen the clinical Critical Care nursing workforce by investing in 5 Trainee Advanced Nurse Practitioners.</a:t>
            </a:r>
          </a:p>
        </p:txBody>
      </p:sp>
      <p:sp>
        <p:nvSpPr>
          <p:cNvPr id="2" name="Title 1"/>
          <p:cNvSpPr>
            <a:spLocks noGrp="1"/>
          </p:cNvSpPr>
          <p:nvPr>
            <p:ph type="title"/>
          </p:nvPr>
        </p:nvSpPr>
        <p:spPr/>
        <p:txBody>
          <a:bodyPr>
            <a:normAutofit/>
          </a:bodyPr>
          <a:lstStyle/>
          <a:p>
            <a:r>
              <a:rPr lang="en-GB" dirty="0"/>
              <a:t>Strategic Investment 21 -22</a:t>
            </a:r>
          </a:p>
        </p:txBody>
      </p:sp>
      <p:pic>
        <p:nvPicPr>
          <p:cNvPr id="4" name="Picture 2" descr="Image result for outcomes">
            <a:extLst>
              <a:ext uri="{FF2B5EF4-FFF2-40B4-BE49-F238E27FC236}">
                <a16:creationId xmlns:a16="http://schemas.microsoft.com/office/drawing/2014/main" xmlns="" id="{EFCE2C07-969B-4EA1-8D09-7F42634E71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828" y="2164693"/>
            <a:ext cx="2590056" cy="25286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a:extLst>
              <a:ext uri="{FF2B5EF4-FFF2-40B4-BE49-F238E27FC236}">
                <a16:creationId xmlns:a16="http://schemas.microsoft.com/office/drawing/2014/main" xmlns="" id="{9AE3FFAD-32FE-4920-9C5A-1D32599DECB8}"/>
              </a:ext>
            </a:extLst>
          </p:cNvPr>
          <p:cNvSpPr/>
          <p:nvPr/>
        </p:nvSpPr>
        <p:spPr bwMode="auto">
          <a:xfrm>
            <a:off x="685800" y="1916832"/>
            <a:ext cx="3094112"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chemeClr val="bg1"/>
              </a:buClr>
              <a:buSzTx/>
              <a:buFontTx/>
              <a:buNone/>
              <a:tabLst/>
            </a:pPr>
            <a:endParaRPr kumimoji="0" lang="en-GB" sz="4000" b="0" i="0" u="none" strike="noStrike" cap="none" normalizeH="0" baseline="0" dirty="0">
              <a:ln>
                <a:noFill/>
              </a:ln>
              <a:solidFill>
                <a:schemeClr val="bg2"/>
              </a:solidFill>
              <a:effectLst/>
              <a:latin typeface="Arial" charset="0"/>
            </a:endParaRPr>
          </a:p>
        </p:txBody>
      </p:sp>
      <p:sp>
        <p:nvSpPr>
          <p:cNvPr id="6" name="Rectangle 5">
            <a:extLst>
              <a:ext uri="{FF2B5EF4-FFF2-40B4-BE49-F238E27FC236}">
                <a16:creationId xmlns:a16="http://schemas.microsoft.com/office/drawing/2014/main" xmlns="" id="{79DEF432-156B-4A88-A5E9-36677B8726AC}"/>
              </a:ext>
            </a:extLst>
          </p:cNvPr>
          <p:cNvSpPr/>
          <p:nvPr/>
        </p:nvSpPr>
        <p:spPr bwMode="auto">
          <a:xfrm>
            <a:off x="611560" y="1916832"/>
            <a:ext cx="3456384" cy="3254604"/>
          </a:xfrm>
          <a:prstGeom prst="rect">
            <a:avLst/>
          </a:prstGeom>
          <a:noFill/>
          <a:ln>
            <a:noFill/>
          </a:ln>
          <a:effectLst>
            <a:glow rad="63500">
              <a:schemeClr val="accent4">
                <a:satMod val="175000"/>
                <a:alpha val="40000"/>
              </a:schemeClr>
            </a:glow>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chemeClr val="bg1"/>
              </a:buClr>
              <a:buSzTx/>
              <a:buFontTx/>
              <a:buNone/>
              <a:tabLst/>
            </a:pPr>
            <a:endParaRPr kumimoji="0" lang="en-GB" sz="4000" b="0" i="0" u="none" strike="noStrike" cap="none" normalizeH="0" baseline="0" dirty="0">
              <a:ln>
                <a:solidFill>
                  <a:schemeClr val="tx1">
                    <a:lumMod val="85000"/>
                  </a:schemeClr>
                </a:solidFill>
              </a:ln>
              <a:solidFill>
                <a:schemeClr val="bg2"/>
              </a:solidFill>
              <a:effectLst>
                <a:outerShdw blurRad="50800" dist="38100" dir="10800000" algn="r" rotWithShape="0">
                  <a:prstClr val="black">
                    <a:alpha val="40000"/>
                  </a:prstClr>
                </a:outerShdw>
              </a:effectLst>
              <a:latin typeface="Arial" charset="0"/>
            </a:endParaRPr>
          </a:p>
        </p:txBody>
      </p:sp>
    </p:spTree>
    <p:extLst>
      <p:ext uri="{BB962C8B-B14F-4D97-AF65-F5344CB8AC3E}">
        <p14:creationId xmlns:p14="http://schemas.microsoft.com/office/powerpoint/2010/main" val="2255066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89EC4700-F387-459F-B902-6C3478B26D66}"/>
              </a:ext>
            </a:extLst>
          </p:cNvPr>
          <p:cNvSpPr>
            <a:spLocks noGrp="1"/>
          </p:cNvSpPr>
          <p:nvPr>
            <p:ph type="title"/>
          </p:nvPr>
        </p:nvSpPr>
        <p:spPr/>
        <p:txBody>
          <a:bodyPr/>
          <a:lstStyle/>
          <a:p>
            <a:r>
              <a:rPr lang="en-GB" dirty="0"/>
              <a:t>Implementation Plan</a:t>
            </a:r>
            <a:br>
              <a:rPr lang="en-GB" dirty="0"/>
            </a:br>
            <a:r>
              <a:rPr lang="en-GB" dirty="0"/>
              <a:t>Career Framework/ Pathway</a:t>
            </a:r>
            <a:br>
              <a:rPr lang="en-GB" dirty="0"/>
            </a:br>
            <a:endParaRPr lang="en-GB" dirty="0"/>
          </a:p>
        </p:txBody>
      </p:sp>
      <p:pic>
        <p:nvPicPr>
          <p:cNvPr id="8" name="Content Placeholder 7">
            <a:extLst>
              <a:ext uri="{FF2B5EF4-FFF2-40B4-BE49-F238E27FC236}">
                <a16:creationId xmlns:a16="http://schemas.microsoft.com/office/drawing/2014/main" xmlns="" id="{46DAE413-86E3-4F50-B0CC-9DC78B1F3498}"/>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940152" y="323850"/>
            <a:ext cx="2628900" cy="17145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Content Placeholder 5">
            <a:extLst>
              <a:ext uri="{FF2B5EF4-FFF2-40B4-BE49-F238E27FC236}">
                <a16:creationId xmlns:a16="http://schemas.microsoft.com/office/drawing/2014/main" xmlns="" id="{F733172F-7F10-4A24-B18E-07B008C585A8}"/>
              </a:ext>
            </a:extLst>
          </p:cNvPr>
          <p:cNvSpPr>
            <a:spLocks noGrp="1"/>
          </p:cNvSpPr>
          <p:nvPr>
            <p:ph sz="half" idx="2"/>
          </p:nvPr>
        </p:nvSpPr>
        <p:spPr>
          <a:xfrm>
            <a:off x="381000" y="1524000"/>
            <a:ext cx="8382000" cy="4038600"/>
          </a:xfrm>
        </p:spPr>
        <p:txBody>
          <a:bodyPr/>
          <a:lstStyle/>
          <a:p>
            <a:pPr marL="585788" lvl="1" indent="-285750">
              <a:buClrTx/>
              <a:buFont typeface="Arial" panose="020B0604020202020204" pitchFamily="34" charset="0"/>
              <a:buChar char="•"/>
            </a:pPr>
            <a:r>
              <a:rPr lang="en-GB" dirty="0"/>
              <a:t>Formal CNO ratification and publication</a:t>
            </a:r>
          </a:p>
          <a:p>
            <a:pPr marL="585788" lvl="1" indent="-285750">
              <a:buClrTx/>
              <a:buFont typeface="Arial" panose="020B0604020202020204" pitchFamily="34" charset="0"/>
              <a:buChar char="•"/>
            </a:pPr>
            <a:r>
              <a:rPr lang="en-GB" dirty="0"/>
              <a:t>Staged approach</a:t>
            </a:r>
          </a:p>
          <a:p>
            <a:pPr marL="585788" lvl="1" indent="-285750">
              <a:buClrTx/>
              <a:buFont typeface="Arial" panose="020B0604020202020204" pitchFamily="34" charset="0"/>
              <a:buChar char="•"/>
            </a:pPr>
            <a:r>
              <a:rPr lang="en-GB" dirty="0"/>
              <a:t>Lead in time for preparation of Senior Staff Roles e.g. Specialist Nurse Role</a:t>
            </a:r>
          </a:p>
          <a:p>
            <a:pPr marL="585788" lvl="1" indent="-285750">
              <a:buClrTx/>
              <a:buFont typeface="Arial" panose="020B0604020202020204" pitchFamily="34" charset="0"/>
              <a:buChar char="•"/>
            </a:pPr>
            <a:r>
              <a:rPr lang="en-GB" dirty="0"/>
              <a:t>Prerequisite competencies to roles/ Job descriptions/ Personnel Specifications</a:t>
            </a:r>
          </a:p>
          <a:p>
            <a:pPr marL="585788" lvl="1" indent="-285750">
              <a:buClrTx/>
              <a:buFont typeface="Arial" panose="020B0604020202020204" pitchFamily="34" charset="0"/>
              <a:buChar char="•"/>
            </a:pPr>
            <a:r>
              <a:rPr lang="en-GB" dirty="0"/>
              <a:t>Identify the distinguishing characteristics of the roles and the related knowledge and skills</a:t>
            </a:r>
          </a:p>
          <a:p>
            <a:pPr marL="585788" lvl="1" indent="-285750">
              <a:buClrTx/>
              <a:buFont typeface="Arial" panose="020B0604020202020204" pitchFamily="34" charset="0"/>
              <a:buChar char="•"/>
            </a:pPr>
            <a:r>
              <a:rPr lang="en-GB" dirty="0"/>
              <a:t>Investment linked to improved patient outcomes</a:t>
            </a:r>
          </a:p>
          <a:p>
            <a:pPr marL="585788" lvl="1" indent="-285750">
              <a:buClrTx/>
              <a:buFont typeface="Arial" panose="020B0604020202020204" pitchFamily="34" charset="0"/>
              <a:buChar char="•"/>
            </a:pPr>
            <a:r>
              <a:rPr lang="en-GB" dirty="0"/>
              <a:t>CNO commissions NIPEC to coproduce and co-design Career Framework with key stakeholders</a:t>
            </a:r>
          </a:p>
          <a:p>
            <a:pPr marL="642938" lvl="1" indent="-342900">
              <a:buFont typeface="Arial" panose="020B0604020202020204" pitchFamily="34" charset="0"/>
              <a:buChar char="•"/>
            </a:pPr>
            <a:endParaRPr lang="en-GB" dirty="0"/>
          </a:p>
          <a:p>
            <a:pPr marL="642938" lvl="1"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p:txBody>
      </p:sp>
    </p:spTree>
    <p:extLst>
      <p:ext uri="{BB962C8B-B14F-4D97-AF65-F5344CB8AC3E}">
        <p14:creationId xmlns:p14="http://schemas.microsoft.com/office/powerpoint/2010/main" val="16485895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764704"/>
            <a:ext cx="8229600" cy="1143000"/>
          </a:xfrm>
        </p:spPr>
        <p:txBody>
          <a:bodyPr/>
          <a:lstStyle/>
          <a:p>
            <a:r>
              <a:rPr lang="en-GB" dirty="0"/>
              <a:t>Thank you</a:t>
            </a:r>
          </a:p>
        </p:txBody>
      </p:sp>
      <p:sp>
        <p:nvSpPr>
          <p:cNvPr id="3" name="Slide Number Placeholder 2"/>
          <p:cNvSpPr>
            <a:spLocks noGrp="1"/>
          </p:cNvSpPr>
          <p:nvPr>
            <p:ph type="sldNum" sz="quarter" idx="12"/>
          </p:nvPr>
        </p:nvSpPr>
        <p:spPr/>
        <p:txBody>
          <a:bodyPr/>
          <a:lstStyle/>
          <a:p>
            <a:fld id="{67480AB7-DF6B-4D74-B870-47010E07B68E}" type="slidenum">
              <a:rPr lang="en-GB" smtClean="0"/>
              <a:t>35</a:t>
            </a:fld>
            <a:endParaRPr lang="en-GB"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2348880"/>
            <a:ext cx="4462463" cy="314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13350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35498BD9-FD84-46F5-811D-F75F0C0CC9DA}"/>
              </a:ext>
            </a:extLst>
          </p:cNvPr>
          <p:cNvSpPr txBox="1">
            <a:spLocks/>
          </p:cNvSpPr>
          <p:nvPr/>
        </p:nvSpPr>
        <p:spPr>
          <a:xfrm>
            <a:off x="510469" y="3225800"/>
            <a:ext cx="6908772" cy="761301"/>
          </a:xfrm>
          <a:prstGeom prst="rect">
            <a:avLst/>
          </a:prstGeom>
        </p:spPr>
        <p:txBody>
          <a:bodyPr vert="horz" lIns="68580" tIns="34290" rIns="68580" bIns="34290" rtlCol="0" anchor="b">
            <a:normAutofit lnSpcReduction="10000"/>
          </a:bodyPr>
          <a:lstStyle>
            <a:lvl1pPr algn="l" defTabSz="914400" rtl="0" eaLnBrk="1" latinLnBrk="0" hangingPunct="1">
              <a:lnSpc>
                <a:spcPct val="90000"/>
              </a:lnSpc>
              <a:spcBef>
                <a:spcPct val="0"/>
              </a:spcBef>
              <a:buNone/>
              <a:defRPr sz="3600" kern="1200">
                <a:solidFill>
                  <a:srgbClr val="005EB8"/>
                </a:solidFill>
                <a:latin typeface="Arial" panose="020B0604020202020204" pitchFamily="34" charset="0"/>
                <a:ea typeface="+mj-ea"/>
                <a:cs typeface="Arial" panose="020B0604020202020204" pitchFamily="34" charset="0"/>
              </a:defRPr>
            </a:lvl1pPr>
          </a:lstStyle>
          <a:p>
            <a:pPr defTabSz="685800"/>
            <a:r>
              <a:rPr lang="en-GB" sz="2700" dirty="0">
                <a:solidFill>
                  <a:srgbClr val="005EBB"/>
                </a:solidFill>
              </a:rPr>
              <a:t>Professional Nurse Advocate (PNA): Introducing the PNA role Across England </a:t>
            </a:r>
          </a:p>
        </p:txBody>
      </p:sp>
      <p:sp>
        <p:nvSpPr>
          <p:cNvPr id="5" name="TextBox 4">
            <a:extLst>
              <a:ext uri="{FF2B5EF4-FFF2-40B4-BE49-F238E27FC236}">
                <a16:creationId xmlns:a16="http://schemas.microsoft.com/office/drawing/2014/main" xmlns="" id="{97997643-C345-410E-B80A-CFF384825C1D}"/>
              </a:ext>
            </a:extLst>
          </p:cNvPr>
          <p:cNvSpPr txBox="1"/>
          <p:nvPr/>
        </p:nvSpPr>
        <p:spPr>
          <a:xfrm>
            <a:off x="510469" y="4577797"/>
            <a:ext cx="3042801" cy="276999"/>
          </a:xfrm>
          <a:prstGeom prst="rect">
            <a:avLst/>
          </a:prstGeom>
          <a:noFill/>
        </p:spPr>
        <p:txBody>
          <a:bodyPr wrap="square" lIns="68580" tIns="34290" rIns="68580" bIns="34290" rtlCol="0" anchor="t">
            <a:spAutoFit/>
          </a:bodyPr>
          <a:lstStyle/>
          <a:p>
            <a:pPr defTabSz="342900">
              <a:defRPr/>
            </a:pPr>
            <a:r>
              <a:rPr lang="en-GB" sz="1350" dirty="0">
                <a:solidFill>
                  <a:srgbClr val="000000"/>
                </a:solidFill>
                <a:latin typeface="Arial"/>
                <a:cs typeface="Arial"/>
              </a:rPr>
              <a:t>Friday 15 July 2022</a:t>
            </a:r>
          </a:p>
        </p:txBody>
      </p:sp>
      <p:pic>
        <p:nvPicPr>
          <p:cNvPr id="8" name="Picture 7">
            <a:extLst>
              <a:ext uri="{FF2B5EF4-FFF2-40B4-BE49-F238E27FC236}">
                <a16:creationId xmlns:a16="http://schemas.microsoft.com/office/drawing/2014/main" xmlns="" id="{8BBE4B02-B331-44A5-8E61-D7E16B613543}"/>
              </a:ext>
            </a:extLst>
          </p:cNvPr>
          <p:cNvPicPr/>
          <p:nvPr/>
        </p:nvPicPr>
        <p:blipFill rotWithShape="1">
          <a:blip r:embed="rId2" cstate="print">
            <a:extLst>
              <a:ext uri="{28A0092B-C50C-407E-A947-70E740481C1C}">
                <a14:useLocalDpi xmlns:a14="http://schemas.microsoft.com/office/drawing/2010/main" val="0"/>
              </a:ext>
            </a:extLst>
          </a:blip>
          <a:srcRect/>
          <a:stretch/>
        </p:blipFill>
        <p:spPr bwMode="auto">
          <a:xfrm>
            <a:off x="7332063" y="3225801"/>
            <a:ext cx="1099661" cy="1106329"/>
          </a:xfrm>
          <a:prstGeom prst="ellipse">
            <a:avLst/>
          </a:prstGeom>
          <a:noFill/>
          <a:ln w="9525" cap="flat" cmpd="sng" algn="ctr">
            <a:solidFill>
              <a:sysClr val="window" lastClr="FFFFFF">
                <a:lumMod val="85000"/>
              </a:sysClr>
            </a:solidFill>
            <a:prstDash val="solid"/>
            <a:round/>
            <a:headEnd type="none" w="med" len="med"/>
            <a:tailEnd type="none" w="med" len="med"/>
            <a:extLst>
              <a:ext uri="{C807C97D-BFC1-408E-A445-0C87EB9F89A2}">
                <ask:lineSketchStyleProps xmlns:ask="http://schemas.microsoft.com/office/drawing/2018/sketchyshapes" xmlns="" sd="0">
                  <a:custGeom>
                    <a:avLst/>
                    <a:gdLst/>
                    <a:ahLst/>
                    <a:cxnLst/>
                    <a:rect l="0" t="0" r="0" b="0"/>
                    <a:pathLst/>
                  </a:custGeom>
                  <ask:type/>
                </ask:lineSketchStyleProps>
              </a:ext>
            </a:extLst>
          </a:ln>
          <a:extLst>
            <a:ext uri="{53640926-AAD7-44D8-BBD7-CCE9431645EC}">
              <a14:shadowObscured xmlns:a14="http://schemas.microsoft.com/office/drawing/2010/main"/>
            </a:ext>
          </a:extLst>
        </p:spPr>
      </p:pic>
      <p:sp>
        <p:nvSpPr>
          <p:cNvPr id="9" name="TextBox 8">
            <a:extLst>
              <a:ext uri="{FF2B5EF4-FFF2-40B4-BE49-F238E27FC236}">
                <a16:creationId xmlns:a16="http://schemas.microsoft.com/office/drawing/2014/main" xmlns="" id="{694E4A99-80B7-40F9-AC22-95890E06690E}"/>
              </a:ext>
            </a:extLst>
          </p:cNvPr>
          <p:cNvSpPr txBox="1"/>
          <p:nvPr/>
        </p:nvSpPr>
        <p:spPr>
          <a:xfrm>
            <a:off x="516051" y="4138932"/>
            <a:ext cx="6281182" cy="357790"/>
          </a:xfrm>
          <a:prstGeom prst="rect">
            <a:avLst/>
          </a:prstGeom>
          <a:noFill/>
        </p:spPr>
        <p:txBody>
          <a:bodyPr wrap="square" lIns="68580" tIns="34290" rIns="68580" bIns="34290" rtlCol="0" anchor="t">
            <a:spAutoFit/>
          </a:bodyPr>
          <a:lstStyle/>
          <a:p>
            <a:pPr defTabSz="342900">
              <a:defRPr/>
            </a:pPr>
            <a:r>
              <a:rPr lang="en-GB" sz="1875" dirty="0">
                <a:solidFill>
                  <a:srgbClr val="000000"/>
                </a:solidFill>
                <a:latin typeface="Arial"/>
                <a:cs typeface="Arial"/>
              </a:rPr>
              <a:t>Dr Emma Wadey, Deputy Director Mental Health Nursing</a:t>
            </a:r>
          </a:p>
        </p:txBody>
      </p:sp>
      <p:sp>
        <p:nvSpPr>
          <p:cNvPr id="10" name="TextBox 9">
            <a:extLst>
              <a:ext uri="{FF2B5EF4-FFF2-40B4-BE49-F238E27FC236}">
                <a16:creationId xmlns:a16="http://schemas.microsoft.com/office/drawing/2014/main" xmlns="" id="{9CE23530-51B9-4B65-ABAE-9284E2120990}"/>
              </a:ext>
            </a:extLst>
          </p:cNvPr>
          <p:cNvSpPr txBox="1"/>
          <p:nvPr/>
        </p:nvSpPr>
        <p:spPr>
          <a:xfrm>
            <a:off x="1546284" y="4854796"/>
            <a:ext cx="636332" cy="300082"/>
          </a:xfrm>
          <a:prstGeom prst="rect">
            <a:avLst/>
          </a:prstGeom>
          <a:noFill/>
        </p:spPr>
        <p:txBody>
          <a:bodyPr wrap="square" rtlCol="0">
            <a:spAutoFit/>
          </a:bodyPr>
          <a:lstStyle/>
          <a:p>
            <a:pPr defTabSz="685800">
              <a:defRPr/>
            </a:pPr>
            <a:r>
              <a:rPr lang="en-GB" sz="1350" dirty="0">
                <a:solidFill>
                  <a:srgbClr val="005EB8"/>
                </a:solidFill>
                <a:latin typeface="Arial" panose="020B0604020202020204" pitchFamily="34" charset="0"/>
                <a:cs typeface="Arial" panose="020B0604020202020204" pitchFamily="34" charset="0"/>
              </a:rPr>
              <a:t>#PNA</a:t>
            </a:r>
          </a:p>
        </p:txBody>
      </p:sp>
      <p:sp>
        <p:nvSpPr>
          <p:cNvPr id="11" name="TextBox 10">
            <a:extLst>
              <a:ext uri="{FF2B5EF4-FFF2-40B4-BE49-F238E27FC236}">
                <a16:creationId xmlns:a16="http://schemas.microsoft.com/office/drawing/2014/main" xmlns="" id="{D31FE69B-F375-462A-8FB9-ADDD76A3EAC6}"/>
              </a:ext>
            </a:extLst>
          </p:cNvPr>
          <p:cNvSpPr txBox="1"/>
          <p:nvPr/>
        </p:nvSpPr>
        <p:spPr>
          <a:xfrm>
            <a:off x="2095066" y="4854796"/>
            <a:ext cx="2476934" cy="276999"/>
          </a:xfrm>
          <a:prstGeom prst="rect">
            <a:avLst/>
          </a:prstGeom>
          <a:noFill/>
        </p:spPr>
        <p:txBody>
          <a:bodyPr wrap="square" lIns="68580" tIns="34290" rIns="68580" bIns="34290" rtlCol="0" anchor="t">
            <a:spAutoFit/>
          </a:bodyPr>
          <a:lstStyle/>
          <a:p>
            <a:pPr defTabSz="685800">
              <a:defRPr/>
            </a:pPr>
            <a:r>
              <a:rPr lang="en-GB" sz="1350" dirty="0">
                <a:solidFill>
                  <a:srgbClr val="005EB8"/>
                </a:solidFill>
                <a:latin typeface="Arial"/>
                <a:cs typeface="Arial"/>
              </a:rPr>
              <a:t>#Professional Nurse Advocate</a:t>
            </a:r>
          </a:p>
        </p:txBody>
      </p:sp>
      <p:sp>
        <p:nvSpPr>
          <p:cNvPr id="12" name="TextBox 11">
            <a:extLst>
              <a:ext uri="{FF2B5EF4-FFF2-40B4-BE49-F238E27FC236}">
                <a16:creationId xmlns:a16="http://schemas.microsoft.com/office/drawing/2014/main" xmlns="" id="{51853F9B-FC30-4045-AF52-36FD41B63AD2}"/>
              </a:ext>
            </a:extLst>
          </p:cNvPr>
          <p:cNvSpPr txBox="1"/>
          <p:nvPr/>
        </p:nvSpPr>
        <p:spPr>
          <a:xfrm>
            <a:off x="527776" y="4854796"/>
            <a:ext cx="1018508" cy="507831"/>
          </a:xfrm>
          <a:prstGeom prst="rect">
            <a:avLst/>
          </a:prstGeom>
          <a:noFill/>
        </p:spPr>
        <p:txBody>
          <a:bodyPr wrap="square" rtlCol="0">
            <a:spAutoFit/>
          </a:bodyPr>
          <a:lstStyle/>
          <a:p>
            <a:pPr defTabSz="685800">
              <a:defRPr/>
            </a:pPr>
            <a:r>
              <a:rPr lang="en-GB" sz="1350" dirty="0">
                <a:solidFill>
                  <a:srgbClr val="005EB8"/>
                </a:solidFill>
                <a:latin typeface="Arial" panose="020B0604020202020204" pitchFamily="34" charset="0"/>
                <a:cs typeface="Arial" panose="020B0604020202020204" pitchFamily="34" charset="0"/>
              </a:rPr>
              <a:t>#teamCNO</a:t>
            </a:r>
          </a:p>
        </p:txBody>
      </p:sp>
      <p:sp>
        <p:nvSpPr>
          <p:cNvPr id="13" name="TextBox 12">
            <a:extLst>
              <a:ext uri="{FF2B5EF4-FFF2-40B4-BE49-F238E27FC236}">
                <a16:creationId xmlns:a16="http://schemas.microsoft.com/office/drawing/2014/main" xmlns="" id="{3977E3B8-3DF4-427B-9B5D-A1F364B0E228}"/>
              </a:ext>
            </a:extLst>
          </p:cNvPr>
          <p:cNvSpPr txBox="1"/>
          <p:nvPr/>
        </p:nvSpPr>
        <p:spPr>
          <a:xfrm>
            <a:off x="4572000" y="4854796"/>
            <a:ext cx="1483112" cy="300082"/>
          </a:xfrm>
          <a:prstGeom prst="rect">
            <a:avLst/>
          </a:prstGeom>
          <a:noFill/>
        </p:spPr>
        <p:txBody>
          <a:bodyPr wrap="square" rtlCol="0">
            <a:spAutoFit/>
          </a:bodyPr>
          <a:lstStyle/>
          <a:p>
            <a:pPr defTabSz="685800">
              <a:defRPr/>
            </a:pPr>
            <a:r>
              <a:rPr lang="en-GB" sz="1350" dirty="0">
                <a:solidFill>
                  <a:srgbClr val="005EB8"/>
                </a:solidFill>
                <a:latin typeface="Arial" panose="020B0604020202020204" pitchFamily="34" charset="0"/>
                <a:cs typeface="Arial" panose="020B0604020202020204" pitchFamily="34" charset="0"/>
              </a:rPr>
              <a:t>#PNAdvocates</a:t>
            </a:r>
          </a:p>
        </p:txBody>
      </p:sp>
    </p:spTree>
    <p:extLst>
      <p:ext uri="{BB962C8B-B14F-4D97-AF65-F5344CB8AC3E}">
        <p14:creationId xmlns:p14="http://schemas.microsoft.com/office/powerpoint/2010/main" val="42041946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05D830-02B1-4E27-8227-32AD6CEA1848}"/>
              </a:ext>
            </a:extLst>
          </p:cNvPr>
          <p:cNvSpPr>
            <a:spLocks noGrp="1"/>
          </p:cNvSpPr>
          <p:nvPr>
            <p:ph type="title"/>
          </p:nvPr>
        </p:nvSpPr>
        <p:spPr/>
        <p:txBody>
          <a:bodyPr/>
          <a:lstStyle/>
          <a:p>
            <a:r>
              <a:rPr lang="en-GB" dirty="0"/>
              <a:t>COVID-19 Pandemic </a:t>
            </a:r>
          </a:p>
        </p:txBody>
      </p:sp>
      <p:sp>
        <p:nvSpPr>
          <p:cNvPr id="3" name="Content Placeholder 2">
            <a:extLst>
              <a:ext uri="{FF2B5EF4-FFF2-40B4-BE49-F238E27FC236}">
                <a16:creationId xmlns:a16="http://schemas.microsoft.com/office/drawing/2014/main" xmlns="" id="{3F10D8FC-2330-4E6D-8D4D-5CBA4CEC87BA}"/>
              </a:ext>
            </a:extLst>
          </p:cNvPr>
          <p:cNvSpPr>
            <a:spLocks noGrp="1"/>
          </p:cNvSpPr>
          <p:nvPr>
            <p:ph sz="quarter" idx="10"/>
          </p:nvPr>
        </p:nvSpPr>
        <p:spPr/>
        <p:txBody>
          <a:bodyPr/>
          <a:lstStyle/>
          <a:p>
            <a:pPr marL="0" indent="0">
              <a:buNone/>
            </a:pPr>
            <a:endParaRPr lang="en-GB" dirty="0"/>
          </a:p>
          <a:p>
            <a:endParaRPr lang="en-GB" dirty="0"/>
          </a:p>
        </p:txBody>
      </p:sp>
      <p:pic>
        <p:nvPicPr>
          <p:cNvPr id="5" name="Picture 4" descr="Woman with patterned shirt">
            <a:extLst>
              <a:ext uri="{FF2B5EF4-FFF2-40B4-BE49-F238E27FC236}">
                <a16:creationId xmlns:a16="http://schemas.microsoft.com/office/drawing/2014/main" xmlns="" id="{E4596E4B-4908-4B3C-A3C1-8E21267DEEF4}"/>
              </a:ext>
            </a:extLst>
          </p:cNvPr>
          <p:cNvPicPr>
            <a:picLocks noChangeAspect="1"/>
          </p:cNvPicPr>
          <p:nvPr/>
        </p:nvPicPr>
        <p:blipFill>
          <a:blip r:embed="rId2"/>
          <a:stretch>
            <a:fillRect/>
          </a:stretch>
        </p:blipFill>
        <p:spPr>
          <a:xfrm>
            <a:off x="4385666" y="2446014"/>
            <a:ext cx="4144745" cy="2763164"/>
          </a:xfrm>
          <a:prstGeom prst="rect">
            <a:avLst/>
          </a:prstGeom>
        </p:spPr>
      </p:pic>
      <p:pic>
        <p:nvPicPr>
          <p:cNvPr id="7" name="Picture 6" descr="Diffused spotlights shining in different directions">
            <a:extLst>
              <a:ext uri="{FF2B5EF4-FFF2-40B4-BE49-F238E27FC236}">
                <a16:creationId xmlns:a16="http://schemas.microsoft.com/office/drawing/2014/main" xmlns="" id="{FC0182BB-5211-4C05-A57E-4BDCFB48E3E6}"/>
              </a:ext>
            </a:extLst>
          </p:cNvPr>
          <p:cNvPicPr>
            <a:picLocks noChangeAspect="1"/>
          </p:cNvPicPr>
          <p:nvPr/>
        </p:nvPicPr>
        <p:blipFill>
          <a:blip r:embed="rId3"/>
          <a:stretch>
            <a:fillRect/>
          </a:stretch>
        </p:blipFill>
        <p:spPr>
          <a:xfrm>
            <a:off x="433898" y="2443264"/>
            <a:ext cx="4144746" cy="2765914"/>
          </a:xfrm>
          <a:prstGeom prst="rect">
            <a:avLst/>
          </a:prstGeom>
        </p:spPr>
      </p:pic>
    </p:spTree>
    <p:extLst>
      <p:ext uri="{BB962C8B-B14F-4D97-AF65-F5344CB8AC3E}">
        <p14:creationId xmlns:p14="http://schemas.microsoft.com/office/powerpoint/2010/main" val="42610121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xmlns=""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alibri" panose="020F0502020204030204"/>
            </a:endParaRPr>
          </a:p>
        </p:txBody>
      </p:sp>
      <p:sp>
        <p:nvSpPr>
          <p:cNvPr id="4" name="Title 3">
            <a:extLst>
              <a:ext uri="{FF2B5EF4-FFF2-40B4-BE49-F238E27FC236}">
                <a16:creationId xmlns:a16="http://schemas.microsoft.com/office/drawing/2014/main" xmlns="" id="{3F2B006F-EC77-4D4F-93AD-EC35585FDB3B}"/>
              </a:ext>
            </a:extLst>
          </p:cNvPr>
          <p:cNvSpPr>
            <a:spLocks noGrp="1"/>
          </p:cNvSpPr>
          <p:nvPr>
            <p:ph type="title"/>
          </p:nvPr>
        </p:nvSpPr>
        <p:spPr>
          <a:xfrm>
            <a:off x="5648708" y="1131094"/>
            <a:ext cx="3149127" cy="1424934"/>
          </a:xfrm>
        </p:spPr>
        <p:txBody>
          <a:bodyPr vert="horz" lIns="68580" tIns="34290" rIns="68580" bIns="34290" rtlCol="0" anchor="ctr">
            <a:normAutofit/>
          </a:bodyPr>
          <a:lstStyle/>
          <a:p>
            <a:r>
              <a:rPr lang="en-US" sz="3000" dirty="0">
                <a:solidFill>
                  <a:schemeClr val="tx1"/>
                </a:solidFill>
              </a:rPr>
              <a:t>What we knew…..</a:t>
            </a:r>
          </a:p>
        </p:txBody>
      </p:sp>
      <p:pic>
        <p:nvPicPr>
          <p:cNvPr id="7" name="Picture 6" descr="Old vintage books in a row">
            <a:extLst>
              <a:ext uri="{FF2B5EF4-FFF2-40B4-BE49-F238E27FC236}">
                <a16:creationId xmlns:a16="http://schemas.microsoft.com/office/drawing/2014/main" xmlns="" id="{C490D691-CD7B-4C48-BBB7-70420E3D6508}"/>
              </a:ext>
            </a:extLst>
          </p:cNvPr>
          <p:cNvPicPr>
            <a:picLocks noChangeAspect="1"/>
          </p:cNvPicPr>
          <p:nvPr/>
        </p:nvPicPr>
        <p:blipFill rotWithShape="1">
          <a:blip r:embed="rId2"/>
          <a:srcRect l="27856" r="4630" b="-1"/>
          <a:stretch/>
        </p:blipFill>
        <p:spPr>
          <a:xfrm>
            <a:off x="1" y="857257"/>
            <a:ext cx="5202293" cy="5143493"/>
          </a:xfrm>
          <a:prstGeom prst="rect">
            <a:avLst/>
          </a:prstGeom>
        </p:spPr>
      </p:pic>
      <p:sp>
        <p:nvSpPr>
          <p:cNvPr id="5" name="Content Placeholder 4">
            <a:extLst>
              <a:ext uri="{FF2B5EF4-FFF2-40B4-BE49-F238E27FC236}">
                <a16:creationId xmlns:a16="http://schemas.microsoft.com/office/drawing/2014/main" xmlns="" id="{E87E668D-D2FE-47FF-A197-EC6C41D53821}"/>
              </a:ext>
            </a:extLst>
          </p:cNvPr>
          <p:cNvSpPr>
            <a:spLocks noGrp="1"/>
          </p:cNvSpPr>
          <p:nvPr>
            <p:ph sz="quarter" idx="10"/>
          </p:nvPr>
        </p:nvSpPr>
        <p:spPr>
          <a:xfrm>
            <a:off x="5648708" y="2682901"/>
            <a:ext cx="2866642" cy="2807072"/>
          </a:xfrm>
        </p:spPr>
        <p:txBody>
          <a:bodyPr vert="horz" lIns="68580" tIns="34290" rIns="68580" bIns="34290" rtlCol="0">
            <a:normAutofit/>
          </a:bodyPr>
          <a:lstStyle/>
          <a:p>
            <a:r>
              <a:rPr lang="en-US" sz="1500" dirty="0"/>
              <a:t>Emotional impact of Nursing</a:t>
            </a:r>
          </a:p>
          <a:p>
            <a:r>
              <a:rPr lang="en-US" sz="1500" dirty="0"/>
              <a:t>Nurse risk factors </a:t>
            </a:r>
          </a:p>
          <a:p>
            <a:r>
              <a:rPr lang="en-US" sz="1500" dirty="0"/>
              <a:t>Workforce gaps</a:t>
            </a:r>
          </a:p>
          <a:p>
            <a:r>
              <a:rPr lang="en-US" sz="1500" dirty="0"/>
              <a:t>Need for universal mental health and wellbeing support</a:t>
            </a:r>
          </a:p>
          <a:p>
            <a:r>
              <a:rPr lang="en-US" sz="1500" dirty="0"/>
              <a:t>Desire for accredited clinical and professional development  </a:t>
            </a:r>
          </a:p>
          <a:p>
            <a:endParaRPr lang="en-US" sz="1500" dirty="0">
              <a:latin typeface="+mn-lt"/>
              <a:cs typeface="+mn-cs"/>
            </a:endParaRPr>
          </a:p>
          <a:p>
            <a:endParaRPr lang="en-US" sz="1500" dirty="0">
              <a:latin typeface="+mn-lt"/>
              <a:cs typeface="+mn-cs"/>
            </a:endParaRPr>
          </a:p>
          <a:p>
            <a:endParaRPr lang="en-US" sz="1500" dirty="0">
              <a:latin typeface="+mn-lt"/>
              <a:cs typeface="+mn-cs"/>
            </a:endParaRPr>
          </a:p>
        </p:txBody>
      </p:sp>
    </p:spTree>
    <p:extLst>
      <p:ext uri="{BB962C8B-B14F-4D97-AF65-F5344CB8AC3E}">
        <p14:creationId xmlns:p14="http://schemas.microsoft.com/office/powerpoint/2010/main" val="1724359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287"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alibri" panose="020F0502020204030204"/>
            </a:endParaRPr>
          </a:p>
        </p:txBody>
      </p:sp>
      <p:pic>
        <p:nvPicPr>
          <p:cNvPr id="5" name="Picture 4" descr="Hands on ears">
            <a:extLst>
              <a:ext uri="{FF2B5EF4-FFF2-40B4-BE49-F238E27FC236}">
                <a16:creationId xmlns:a16="http://schemas.microsoft.com/office/drawing/2014/main" xmlns="" id="{B3E31972-B3BC-4D05-9C1D-FD8C485C91B3}"/>
              </a:ext>
            </a:extLst>
          </p:cNvPr>
          <p:cNvPicPr>
            <a:picLocks noChangeAspect="1"/>
          </p:cNvPicPr>
          <p:nvPr/>
        </p:nvPicPr>
        <p:blipFill rotWithShape="1">
          <a:blip r:embed="rId2"/>
          <a:srcRect r="6588" b="-1"/>
          <a:stretch/>
        </p:blipFill>
        <p:spPr>
          <a:xfrm>
            <a:off x="1891767" y="857257"/>
            <a:ext cx="7252232" cy="5143493"/>
          </a:xfrm>
          <a:prstGeom prst="rect">
            <a:avLst/>
          </a:prstGeom>
        </p:spPr>
      </p:pic>
      <p:sp>
        <p:nvSpPr>
          <p:cNvPr id="12" name="Rectangle 11">
            <a:extLst>
              <a:ext uri="{FF2B5EF4-FFF2-40B4-BE49-F238E27FC236}">
                <a16:creationId xmlns:a16="http://schemas.microsoft.com/office/drawing/2014/main" xmlns=""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857250"/>
            <a:ext cx="5542697" cy="51435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dirty="0">
              <a:solidFill>
                <a:prstClr val="white"/>
              </a:solidFill>
              <a:latin typeface="Calibri" panose="020F0502020204030204"/>
            </a:endParaRPr>
          </a:p>
        </p:txBody>
      </p:sp>
      <p:sp>
        <p:nvSpPr>
          <p:cNvPr id="2" name="Title 1">
            <a:extLst>
              <a:ext uri="{FF2B5EF4-FFF2-40B4-BE49-F238E27FC236}">
                <a16:creationId xmlns:a16="http://schemas.microsoft.com/office/drawing/2014/main" xmlns="" id="{0975B4B8-D2D7-4224-8173-1F91B02C5B1A}"/>
              </a:ext>
            </a:extLst>
          </p:cNvPr>
          <p:cNvSpPr>
            <a:spLocks noGrp="1"/>
          </p:cNvSpPr>
          <p:nvPr>
            <p:ph type="title"/>
          </p:nvPr>
        </p:nvSpPr>
        <p:spPr>
          <a:xfrm>
            <a:off x="628650" y="1131094"/>
            <a:ext cx="2866642" cy="1424934"/>
          </a:xfrm>
        </p:spPr>
        <p:txBody>
          <a:bodyPr vert="horz" lIns="68580" tIns="34290" rIns="68580" bIns="34290" rtlCol="0" anchor="ctr">
            <a:normAutofit/>
          </a:bodyPr>
          <a:lstStyle/>
          <a:p>
            <a:r>
              <a:rPr lang="en-US" sz="3000" dirty="0">
                <a:solidFill>
                  <a:schemeClr val="tx1"/>
                </a:solidFill>
              </a:rPr>
              <a:t>What Was Wanted </a:t>
            </a:r>
          </a:p>
        </p:txBody>
      </p:sp>
      <p:sp>
        <p:nvSpPr>
          <p:cNvPr id="3" name="Content Placeholder 2">
            <a:extLst>
              <a:ext uri="{FF2B5EF4-FFF2-40B4-BE49-F238E27FC236}">
                <a16:creationId xmlns:a16="http://schemas.microsoft.com/office/drawing/2014/main" xmlns="" id="{BD14B219-A435-4171-806D-63A3D4461299}"/>
              </a:ext>
            </a:extLst>
          </p:cNvPr>
          <p:cNvSpPr>
            <a:spLocks noGrp="1"/>
          </p:cNvSpPr>
          <p:nvPr>
            <p:ph sz="quarter" idx="10"/>
          </p:nvPr>
        </p:nvSpPr>
        <p:spPr>
          <a:xfrm>
            <a:off x="628650" y="2682901"/>
            <a:ext cx="2866642" cy="2807072"/>
          </a:xfrm>
        </p:spPr>
        <p:txBody>
          <a:bodyPr vert="horz" lIns="68580" tIns="34290" rIns="68580" bIns="34290" rtlCol="0">
            <a:normAutofit/>
          </a:bodyPr>
          <a:lstStyle/>
          <a:p>
            <a:r>
              <a:rPr lang="en-US" sz="1500" dirty="0"/>
              <a:t>To be valued </a:t>
            </a:r>
          </a:p>
          <a:p>
            <a:r>
              <a:rPr lang="en-US" sz="1500" dirty="0"/>
              <a:t>To be invested in </a:t>
            </a:r>
          </a:p>
          <a:p>
            <a:r>
              <a:rPr lang="en-US" sz="1500" dirty="0"/>
              <a:t>Nurse led initiatives </a:t>
            </a:r>
          </a:p>
          <a:p>
            <a:r>
              <a:rPr lang="en-US" sz="1500" dirty="0"/>
              <a:t>Restorative clinical supervision </a:t>
            </a:r>
          </a:p>
          <a:p>
            <a:r>
              <a:rPr lang="en-US" sz="1500" dirty="0"/>
              <a:t>Leading recovery and transformation </a:t>
            </a:r>
          </a:p>
          <a:p>
            <a:r>
              <a:rPr lang="en-US" sz="1500" dirty="0" err="1"/>
              <a:t>Recognised</a:t>
            </a:r>
            <a:r>
              <a:rPr lang="en-US" sz="1500" dirty="0"/>
              <a:t> and credible qualifications and continuous professional development </a:t>
            </a:r>
          </a:p>
          <a:p>
            <a:endParaRPr lang="en-US" sz="1500" dirty="0">
              <a:latin typeface="+mn-lt"/>
              <a:cs typeface="+mn-cs"/>
            </a:endParaRPr>
          </a:p>
        </p:txBody>
      </p:sp>
    </p:spTree>
    <p:extLst>
      <p:ext uri="{BB962C8B-B14F-4D97-AF65-F5344CB8AC3E}">
        <p14:creationId xmlns:p14="http://schemas.microsoft.com/office/powerpoint/2010/main" val="7320621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088" y="188640"/>
            <a:ext cx="6172200" cy="764704"/>
          </a:xfrm>
        </p:spPr>
        <p:txBody>
          <a:bodyPr>
            <a:normAutofit fontScale="90000"/>
          </a:bodyPr>
          <a:lstStyle/>
          <a:p>
            <a:pPr algn="l"/>
            <a:r>
              <a:rPr lang="en-US" sz="4000" b="1" dirty="0">
                <a:solidFill>
                  <a:schemeClr val="accent5">
                    <a:lumMod val="75000"/>
                  </a:schemeClr>
                </a:solidFill>
              </a:rPr>
              <a:t/>
            </a:r>
            <a:br>
              <a:rPr lang="en-US" sz="4000" b="1" dirty="0">
                <a:solidFill>
                  <a:schemeClr val="accent5">
                    <a:lumMod val="75000"/>
                  </a:schemeClr>
                </a:solidFill>
              </a:rPr>
            </a:br>
            <a:endParaRPr lang="en-GB" sz="4000" b="1" dirty="0">
              <a:latin typeface="Calibri" panose="020F0502020204030204" pitchFamily="34" charset="0"/>
              <a:cs typeface="Calibri" panose="020F0502020204030204" pitchFamily="34" charset="0"/>
            </a:endParaRPr>
          </a:p>
        </p:txBody>
      </p:sp>
      <p:sp>
        <p:nvSpPr>
          <p:cNvPr id="6" name="TextBox 5"/>
          <p:cNvSpPr txBox="1"/>
          <p:nvPr/>
        </p:nvSpPr>
        <p:spPr>
          <a:xfrm>
            <a:off x="3095836" y="262889"/>
            <a:ext cx="2952328" cy="400110"/>
          </a:xfrm>
          <a:prstGeom prst="rect">
            <a:avLst/>
          </a:prstGeom>
          <a:noFill/>
        </p:spPr>
        <p:txBody>
          <a:bodyPr wrap="square" rtlCol="0">
            <a:spAutoFit/>
          </a:bodyPr>
          <a:lstStyle/>
          <a:p>
            <a:r>
              <a:rPr lang="en-US" sz="2000" b="1" dirty="0">
                <a:solidFill>
                  <a:schemeClr val="accent5">
                    <a:lumMod val="75000"/>
                  </a:schemeClr>
                </a:solidFill>
              </a:rPr>
              <a:t>Quadruple Aim Approach</a:t>
            </a:r>
            <a:r>
              <a:rPr lang="en-GB" sz="2000" b="1" dirty="0">
                <a:latin typeface="Calibri" panose="020F0502020204030204" pitchFamily="34" charset="0"/>
                <a:cs typeface="Calibri" panose="020F0502020204030204" pitchFamily="34" charset="0"/>
              </a:rPr>
              <a:t> </a:t>
            </a:r>
            <a:endParaRPr lang="en-GB" sz="2000" dirty="0"/>
          </a:p>
        </p:txBody>
      </p:sp>
      <p:pic>
        <p:nvPicPr>
          <p:cNvPr id="10" name="Picture 9"/>
          <p:cNvPicPr/>
          <p:nvPr/>
        </p:nvPicPr>
        <p:blipFill>
          <a:blip r:embed="rId3">
            <a:extLst>
              <a:ext uri="{28A0092B-C50C-407E-A947-70E740481C1C}">
                <a14:useLocalDpi xmlns:a14="http://schemas.microsoft.com/office/drawing/2010/main" val="0"/>
              </a:ext>
            </a:extLst>
          </a:blip>
          <a:srcRect/>
          <a:stretch>
            <a:fillRect/>
          </a:stretch>
        </p:blipFill>
        <p:spPr bwMode="auto">
          <a:xfrm>
            <a:off x="1835696" y="1114668"/>
            <a:ext cx="6157674" cy="4044662"/>
          </a:xfrm>
          <a:prstGeom prst="rect">
            <a:avLst/>
          </a:prstGeom>
          <a:noFill/>
        </p:spPr>
      </p:pic>
      <p:sp>
        <p:nvSpPr>
          <p:cNvPr id="9" name="TextBox 8"/>
          <p:cNvSpPr txBox="1"/>
          <p:nvPr/>
        </p:nvSpPr>
        <p:spPr>
          <a:xfrm>
            <a:off x="6469038" y="1223173"/>
            <a:ext cx="2358389" cy="1384995"/>
          </a:xfrm>
          <a:prstGeom prst="rect">
            <a:avLst/>
          </a:prstGeom>
          <a:noFill/>
        </p:spPr>
        <p:txBody>
          <a:bodyPr wrap="square" rtlCol="0">
            <a:spAutoFit/>
          </a:bodyPr>
          <a:lstStyle/>
          <a:p>
            <a:r>
              <a:rPr lang="en-GB" sz="1400" b="1" u="sng" dirty="0">
                <a:solidFill>
                  <a:schemeClr val="bg2"/>
                </a:solidFill>
                <a:latin typeface="Calibri" panose="020F0502020204030204" pitchFamily="34" charset="0"/>
                <a:cs typeface="Calibri" panose="020F0502020204030204" pitchFamily="34" charset="0"/>
              </a:rPr>
              <a:t>How we do it?</a:t>
            </a:r>
          </a:p>
          <a:p>
            <a:pPr marL="342900" indent="-342900">
              <a:buFont typeface="Wingdings" panose="05000000000000000000" pitchFamily="2" charset="2"/>
              <a:buChar char="Ø"/>
            </a:pPr>
            <a:r>
              <a:rPr lang="en-GB" sz="1400" dirty="0">
                <a:solidFill>
                  <a:schemeClr val="bg2"/>
                </a:solidFill>
                <a:latin typeface="Calibri" panose="020F0502020204030204" pitchFamily="34" charset="0"/>
                <a:cs typeface="Calibri" panose="020F0502020204030204" pitchFamily="34" charset="0"/>
              </a:rPr>
              <a:t> Processes</a:t>
            </a:r>
          </a:p>
          <a:p>
            <a:pPr marL="342900" indent="-342900">
              <a:buFont typeface="Wingdings" panose="05000000000000000000" pitchFamily="2" charset="2"/>
              <a:buChar char="Ø"/>
            </a:pPr>
            <a:r>
              <a:rPr lang="en-GB" sz="1400" dirty="0">
                <a:solidFill>
                  <a:schemeClr val="bg2"/>
                </a:solidFill>
                <a:latin typeface="Calibri" panose="020F0502020204030204" pitchFamily="34" charset="0"/>
                <a:cs typeface="Calibri" panose="020F0502020204030204" pitchFamily="34" charset="0"/>
              </a:rPr>
              <a:t> Person Centred</a:t>
            </a:r>
          </a:p>
          <a:p>
            <a:pPr marL="342900" indent="-342900">
              <a:buFont typeface="Wingdings" panose="05000000000000000000" pitchFamily="2" charset="2"/>
              <a:buChar char="Ø"/>
            </a:pPr>
            <a:r>
              <a:rPr lang="en-GB" sz="1400" dirty="0">
                <a:solidFill>
                  <a:schemeClr val="bg2"/>
                </a:solidFill>
                <a:latin typeface="Calibri" panose="020F0502020204030204" pitchFamily="34" charset="0"/>
                <a:cs typeface="Calibri" panose="020F0502020204030204" pitchFamily="34" charset="0"/>
              </a:rPr>
              <a:t> Priorities </a:t>
            </a:r>
          </a:p>
          <a:p>
            <a:pPr marL="342900" indent="-342900">
              <a:buFont typeface="Wingdings" panose="05000000000000000000" pitchFamily="2" charset="2"/>
              <a:buChar char="Ø"/>
            </a:pPr>
            <a:r>
              <a:rPr lang="en-GB" sz="1400" dirty="0">
                <a:solidFill>
                  <a:schemeClr val="bg2"/>
                </a:solidFill>
                <a:latin typeface="Calibri" panose="020F0502020204030204" pitchFamily="34" charset="0"/>
                <a:cs typeface="Calibri" panose="020F0502020204030204" pitchFamily="34" charset="0"/>
              </a:rPr>
              <a:t> Performance </a:t>
            </a:r>
          </a:p>
          <a:p>
            <a:pPr marL="342900" indent="-342900">
              <a:buFont typeface="Wingdings" panose="05000000000000000000" pitchFamily="2" charset="2"/>
              <a:buChar char="Ø"/>
            </a:pPr>
            <a:r>
              <a:rPr lang="en-GB" sz="1400" dirty="0">
                <a:solidFill>
                  <a:schemeClr val="bg2"/>
                </a:solidFill>
                <a:latin typeface="Calibri" panose="020F0502020204030204" pitchFamily="34" charset="0"/>
                <a:cs typeface="Calibri" panose="020F0502020204030204" pitchFamily="34" charset="0"/>
              </a:rPr>
              <a:t> Professional  leadership</a:t>
            </a:r>
          </a:p>
        </p:txBody>
      </p:sp>
      <p:sp>
        <p:nvSpPr>
          <p:cNvPr id="4" name="Content Placeholder 3"/>
          <p:cNvSpPr txBox="1">
            <a:spLocks noGrp="1"/>
          </p:cNvSpPr>
          <p:nvPr>
            <p:ph idx="1"/>
          </p:nvPr>
        </p:nvSpPr>
        <p:spPr>
          <a:xfrm>
            <a:off x="1825" y="1058133"/>
            <a:ext cx="3246999" cy="2763834"/>
          </a:xfrm>
          <a:prstGeom prst="rect">
            <a:avLst/>
          </a:prstGeom>
          <a:noFill/>
        </p:spPr>
        <p:txBody>
          <a:bodyPr wrap="square">
            <a:spAutoFit/>
          </a:bodyPr>
          <a:lstStyle/>
          <a:p>
            <a:pPr marL="0" indent="0">
              <a:buNone/>
              <a:defRPr/>
            </a:pPr>
            <a:r>
              <a:rPr lang="en-GB" sz="1400" b="1" u="sng" dirty="0">
                <a:latin typeface="Calibri" panose="020F0502020204030204" pitchFamily="34" charset="0"/>
                <a:cs typeface="Calibri" panose="020F0502020204030204" pitchFamily="34" charset="0"/>
              </a:rPr>
              <a:t>Whole System Focus</a:t>
            </a:r>
          </a:p>
          <a:p>
            <a:pPr marL="285750" indent="-285750">
              <a:buFont typeface="Arial" panose="020B0604020202020204" pitchFamily="34" charset="0"/>
              <a:buChar char="•"/>
              <a:defRPr/>
            </a:pPr>
            <a:r>
              <a:rPr lang="en-GB" sz="1400" dirty="0">
                <a:latin typeface="Calibri" panose="020F0502020204030204" pitchFamily="34" charset="0"/>
                <a:cs typeface="Calibri" panose="020F0502020204030204" pitchFamily="34" charset="0"/>
              </a:rPr>
              <a:t>Accountability/ governance arrangements.</a:t>
            </a:r>
          </a:p>
          <a:p>
            <a:pPr marL="285750" indent="-285750">
              <a:buFont typeface="Arial" panose="020B0604020202020204" pitchFamily="34" charset="0"/>
              <a:buChar char="•"/>
              <a:defRPr/>
            </a:pPr>
            <a:r>
              <a:rPr lang="en-GB" sz="1400" dirty="0">
                <a:latin typeface="Calibri" panose="020F0502020204030204" pitchFamily="34" charset="0"/>
                <a:cs typeface="Calibri" panose="020F0502020204030204" pitchFamily="34" charset="0"/>
              </a:rPr>
              <a:t>Corporate priorities across HSC.</a:t>
            </a:r>
          </a:p>
          <a:p>
            <a:pPr marL="285750" indent="-285750">
              <a:buFont typeface="Arial" panose="020B0604020202020204" pitchFamily="34" charset="0"/>
              <a:buChar char="•"/>
              <a:defRPr/>
            </a:pPr>
            <a:r>
              <a:rPr lang="en-GB" sz="1400" dirty="0">
                <a:latin typeface="Calibri" panose="020F0502020204030204" pitchFamily="34" charset="0"/>
                <a:cs typeface="Calibri" panose="020F0502020204030204" pitchFamily="34" charset="0"/>
              </a:rPr>
              <a:t>Workforce intelligence &amp; robust data collection.</a:t>
            </a:r>
          </a:p>
          <a:p>
            <a:pPr marL="285750" indent="-285750">
              <a:buFont typeface="Arial" panose="020B0604020202020204" pitchFamily="34" charset="0"/>
              <a:buChar char="•"/>
              <a:defRPr/>
            </a:pPr>
            <a:r>
              <a:rPr lang="en-GB" sz="1400" dirty="0">
                <a:latin typeface="Calibri" panose="020F0502020204030204" pitchFamily="34" charset="0"/>
                <a:cs typeface="Calibri" panose="020F0502020204030204" pitchFamily="34" charset="0"/>
              </a:rPr>
              <a:t>Benchmarking.</a:t>
            </a:r>
          </a:p>
          <a:p>
            <a:pPr marL="285750" indent="-285750">
              <a:buFont typeface="Arial" panose="020B0604020202020204" pitchFamily="34" charset="0"/>
              <a:buChar char="•"/>
              <a:defRPr/>
            </a:pPr>
            <a:r>
              <a:rPr lang="en-GB" sz="1400" dirty="0">
                <a:latin typeface="Calibri" panose="020F0502020204030204" pitchFamily="34" charset="0"/>
                <a:cs typeface="Calibri" panose="020F0502020204030204" pitchFamily="34" charset="0"/>
              </a:rPr>
              <a:t>Co-production &amp; engagement.</a:t>
            </a:r>
          </a:p>
          <a:p>
            <a:pPr marL="285750" indent="-285750">
              <a:buFont typeface="Arial" panose="020B0604020202020204" pitchFamily="34" charset="0"/>
              <a:buChar char="•"/>
              <a:defRPr/>
            </a:pPr>
            <a:r>
              <a:rPr lang="en-GB" sz="1400" dirty="0">
                <a:latin typeface="Calibri" panose="020F0502020204030204" pitchFamily="34" charset="0"/>
                <a:cs typeface="Calibri" panose="020F0502020204030204" pitchFamily="34" charset="0"/>
              </a:rPr>
              <a:t>Agree implementation deliverables for each phase.  Needs led.</a:t>
            </a:r>
          </a:p>
          <a:p>
            <a:pPr marL="285750" indent="-285750">
              <a:buFont typeface="Arial" panose="020B0604020202020204" pitchFamily="34" charset="0"/>
              <a:buChar char="•"/>
              <a:defRPr/>
            </a:pPr>
            <a:r>
              <a:rPr lang="en-GB" sz="1400" dirty="0">
                <a:latin typeface="Calibri" panose="020F0502020204030204" pitchFamily="34" charset="0"/>
                <a:cs typeface="Calibri" panose="020F0502020204030204" pitchFamily="34" charset="0"/>
              </a:rPr>
              <a:t>Robust monitoring.</a:t>
            </a:r>
          </a:p>
        </p:txBody>
      </p:sp>
      <p:sp>
        <p:nvSpPr>
          <p:cNvPr id="5" name="TextBox 4"/>
          <p:cNvSpPr txBox="1"/>
          <p:nvPr/>
        </p:nvSpPr>
        <p:spPr>
          <a:xfrm>
            <a:off x="173194" y="3573016"/>
            <a:ext cx="3620337" cy="2462213"/>
          </a:xfrm>
          <a:prstGeom prst="rect">
            <a:avLst/>
          </a:prstGeom>
          <a:noFill/>
        </p:spPr>
        <p:txBody>
          <a:bodyPr wrap="square">
            <a:spAutoFit/>
          </a:bodyPr>
          <a:lstStyle/>
          <a:p>
            <a:pPr>
              <a:defRPr/>
            </a:pPr>
            <a:r>
              <a:rPr lang="en-GB" sz="1400" b="1" dirty="0">
                <a:solidFill>
                  <a:schemeClr val="bg2"/>
                </a:solidFill>
                <a:latin typeface="Calibri" panose="020F0502020204030204" pitchFamily="34" charset="0"/>
                <a:cs typeface="Calibri" panose="020F0502020204030204" pitchFamily="34" charset="0"/>
              </a:rPr>
              <a:t>    </a:t>
            </a:r>
          </a:p>
          <a:p>
            <a:pPr>
              <a:defRPr/>
            </a:pPr>
            <a:r>
              <a:rPr lang="en-GB" sz="1400" b="1" dirty="0">
                <a:solidFill>
                  <a:schemeClr val="bg2"/>
                </a:solidFill>
                <a:latin typeface="Calibri" panose="020F0502020204030204" pitchFamily="34" charset="0"/>
                <a:cs typeface="Calibri" panose="020F0502020204030204" pitchFamily="34" charset="0"/>
              </a:rPr>
              <a:t> </a:t>
            </a:r>
            <a:r>
              <a:rPr lang="en-GB" sz="1400" b="1" u="sng" dirty="0">
                <a:solidFill>
                  <a:schemeClr val="bg2"/>
                </a:solidFill>
                <a:latin typeface="Calibri" panose="020F0502020204030204" pitchFamily="34" charset="0"/>
                <a:cs typeface="Calibri" panose="020F0502020204030204" pitchFamily="34" charset="0"/>
              </a:rPr>
              <a:t>What We Want to Achieve? </a:t>
            </a:r>
            <a:r>
              <a:rPr lang="en-GB" sz="1400" b="1" dirty="0">
                <a:solidFill>
                  <a:schemeClr val="bg2"/>
                </a:solidFill>
                <a:latin typeface="Calibri" panose="020F0502020204030204" pitchFamily="34" charset="0"/>
                <a:cs typeface="Calibri" panose="020F0502020204030204" pitchFamily="34" charset="0"/>
              </a:rPr>
              <a:t>  </a:t>
            </a:r>
            <a:r>
              <a:rPr lang="en-GB" sz="1400" b="1" u="sng" dirty="0">
                <a:solidFill>
                  <a:schemeClr val="bg2"/>
                </a:solidFill>
                <a:latin typeface="Calibri" panose="020F0502020204030204" pitchFamily="34" charset="0"/>
                <a:cs typeface="Calibri" panose="020F0502020204030204" pitchFamily="34" charset="0"/>
              </a:rPr>
              <a:t> </a:t>
            </a:r>
          </a:p>
          <a:p>
            <a:pPr marL="177800" indent="-177800">
              <a:buFont typeface="Arial" panose="020B0604020202020204" pitchFamily="34" charset="0"/>
              <a:buChar char="•"/>
              <a:defRPr/>
            </a:pPr>
            <a:r>
              <a:rPr lang="en-GB" sz="1400" dirty="0">
                <a:solidFill>
                  <a:schemeClr val="bg2"/>
                </a:solidFill>
                <a:latin typeface="Calibri" panose="020F0502020204030204" pitchFamily="34" charset="0"/>
                <a:cs typeface="Calibri" panose="020F0502020204030204" pitchFamily="34" charset="0"/>
              </a:rPr>
              <a:t>Safe staffing models for Nursing  and Midwifery workforce across NI.</a:t>
            </a:r>
          </a:p>
          <a:p>
            <a:pPr marL="177800" indent="-177800">
              <a:buFont typeface="Arial" panose="020B0604020202020204" pitchFamily="34" charset="0"/>
              <a:buChar char="•"/>
              <a:defRPr/>
            </a:pPr>
            <a:r>
              <a:rPr lang="en-GB" sz="1400" dirty="0">
                <a:solidFill>
                  <a:schemeClr val="bg2"/>
                </a:solidFill>
                <a:latin typeface="Calibri" panose="020F0502020204030204" pitchFamily="34" charset="0"/>
                <a:cs typeface="Calibri" panose="020F0502020204030204" pitchFamily="34" charset="0"/>
              </a:rPr>
              <a:t>Provision of robust data to inform commissioning investment and forecast workforce planning and training requirements.</a:t>
            </a:r>
          </a:p>
          <a:p>
            <a:pPr marL="177800" indent="-177800">
              <a:buFont typeface="Arial" panose="020B0604020202020204" pitchFamily="34" charset="0"/>
              <a:buChar char="•"/>
              <a:defRPr/>
            </a:pPr>
            <a:r>
              <a:rPr lang="en-GB" sz="1400" dirty="0">
                <a:solidFill>
                  <a:schemeClr val="bg2"/>
                </a:solidFill>
                <a:latin typeface="Calibri" panose="020F0502020204030204" pitchFamily="34" charset="0"/>
                <a:cs typeface="Calibri" panose="020F0502020204030204" pitchFamily="34" charset="0"/>
              </a:rPr>
              <a:t>Build a sustainable Nursing and Midwifery workforce in NI.</a:t>
            </a:r>
          </a:p>
          <a:p>
            <a:pPr marL="266700" lvl="1">
              <a:defRPr/>
            </a:pPr>
            <a:r>
              <a:rPr lang="en-GB" sz="1400" dirty="0">
                <a:solidFill>
                  <a:schemeClr val="bg2"/>
                </a:solidFill>
                <a:latin typeface="Calibri" panose="020F0502020204030204" pitchFamily="34" charset="0"/>
                <a:cs typeface="Calibri" panose="020F0502020204030204" pitchFamily="34" charset="0"/>
              </a:rPr>
              <a:t> </a:t>
            </a:r>
          </a:p>
        </p:txBody>
      </p:sp>
      <p:sp>
        <p:nvSpPr>
          <p:cNvPr id="7" name="Slide Number Placeholder 6"/>
          <p:cNvSpPr>
            <a:spLocks noGrp="1"/>
          </p:cNvSpPr>
          <p:nvPr>
            <p:ph type="sldNum" sz="quarter" idx="12"/>
          </p:nvPr>
        </p:nvSpPr>
        <p:spPr/>
        <p:txBody>
          <a:bodyPr/>
          <a:lstStyle/>
          <a:p>
            <a:fld id="{67480AB7-DF6B-4D74-B870-47010E07B68E}" type="slidenum">
              <a:rPr lang="en-GB" smtClean="0"/>
              <a:t>4</a:t>
            </a:fld>
            <a:endParaRPr lang="en-GB" dirty="0"/>
          </a:p>
        </p:txBody>
      </p:sp>
      <p:sp>
        <p:nvSpPr>
          <p:cNvPr id="3" name="TextBox 2">
            <a:extLst>
              <a:ext uri="{FF2B5EF4-FFF2-40B4-BE49-F238E27FC236}">
                <a16:creationId xmlns:a16="http://schemas.microsoft.com/office/drawing/2014/main" xmlns="" id="{2A5B243A-F32D-4387-B941-DD635D6F9EC6}"/>
              </a:ext>
            </a:extLst>
          </p:cNvPr>
          <p:cNvSpPr txBox="1"/>
          <p:nvPr/>
        </p:nvSpPr>
        <p:spPr>
          <a:xfrm>
            <a:off x="173194" y="0"/>
            <a:ext cx="1878526" cy="369332"/>
          </a:xfrm>
          <a:prstGeom prst="rect">
            <a:avLst/>
          </a:prstGeom>
          <a:noFill/>
        </p:spPr>
        <p:txBody>
          <a:bodyPr wrap="square" rtlCol="0">
            <a:spAutoFit/>
          </a:bodyPr>
          <a:lstStyle/>
          <a:p>
            <a:r>
              <a:rPr lang="en-GB" dirty="0"/>
              <a:t>Context</a:t>
            </a:r>
          </a:p>
        </p:txBody>
      </p:sp>
    </p:spTree>
    <p:extLst>
      <p:ext uri="{BB962C8B-B14F-4D97-AF65-F5344CB8AC3E}">
        <p14:creationId xmlns:p14="http://schemas.microsoft.com/office/powerpoint/2010/main" val="31382823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xmlns="" id="{3D4208AB-D40A-4DA6-9003-97CD45A475F4}"/>
              </a:ext>
            </a:extLst>
          </p:cNvPr>
          <p:cNvSpPr txBox="1">
            <a:spLocks/>
          </p:cNvSpPr>
          <p:nvPr/>
        </p:nvSpPr>
        <p:spPr>
          <a:xfrm>
            <a:off x="159370" y="1028838"/>
            <a:ext cx="6567055" cy="458737"/>
          </a:xfrm>
          <a:prstGeom prst="rect">
            <a:avLst/>
          </a:prstGeom>
        </p:spPr>
        <p:txBody>
          <a:bodyPr vert="horz" lIns="68580" tIns="34290" rIns="68580" bIns="34290" rtlCol="0" anchor="ctr">
            <a:normAutofit fontScale="85000" lnSpcReduction="10000"/>
          </a:bodyPr>
          <a:lstStyle>
            <a:lvl1pPr algn="l" defTabSz="914400" rtl="0" eaLnBrk="1" latinLnBrk="0" hangingPunct="1">
              <a:lnSpc>
                <a:spcPct val="90000"/>
              </a:lnSpc>
              <a:spcBef>
                <a:spcPct val="0"/>
              </a:spcBef>
              <a:buNone/>
              <a:defRPr sz="3600" b="0" kern="1200">
                <a:solidFill>
                  <a:srgbClr val="005EB8"/>
                </a:solidFill>
                <a:latin typeface="Arial" panose="020B0604020202020204" pitchFamily="34" charset="0"/>
                <a:ea typeface="+mj-ea"/>
                <a:cs typeface="Arial" panose="020B0604020202020204" pitchFamily="34" charset="0"/>
              </a:defRPr>
            </a:lvl1pPr>
          </a:lstStyle>
          <a:p>
            <a:pPr defTabSz="685800"/>
            <a:r>
              <a:rPr lang="en-GB" sz="2400" dirty="0"/>
              <a:t>What we did: Integrated staff mental health support offer  </a:t>
            </a:r>
          </a:p>
        </p:txBody>
      </p:sp>
      <p:sp>
        <p:nvSpPr>
          <p:cNvPr id="12" name="Rectangle 11">
            <a:extLst>
              <a:ext uri="{FF2B5EF4-FFF2-40B4-BE49-F238E27FC236}">
                <a16:creationId xmlns:a16="http://schemas.microsoft.com/office/drawing/2014/main" xmlns="" id="{F39FB643-A1B8-408D-AC7E-FD0BBD2B9C5C}"/>
              </a:ext>
            </a:extLst>
          </p:cNvPr>
          <p:cNvSpPr/>
          <p:nvPr/>
        </p:nvSpPr>
        <p:spPr>
          <a:xfrm>
            <a:off x="4241307" y="1467187"/>
            <a:ext cx="4793942" cy="4443677"/>
          </a:xfrm>
          <a:prstGeom prst="rect">
            <a:avLst/>
          </a:prstGeom>
          <a:solidFill>
            <a:schemeClr val="accent3">
              <a:lumMod val="20000"/>
              <a:lumOff val="8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GB" sz="1350">
              <a:solidFill>
                <a:prstClr val="white"/>
              </a:solidFill>
              <a:latin typeface="Calibri" panose="020F0502020204030204"/>
            </a:endParaRPr>
          </a:p>
        </p:txBody>
      </p:sp>
      <p:sp>
        <p:nvSpPr>
          <p:cNvPr id="13" name="Rectangle 12">
            <a:extLst>
              <a:ext uri="{FF2B5EF4-FFF2-40B4-BE49-F238E27FC236}">
                <a16:creationId xmlns:a16="http://schemas.microsoft.com/office/drawing/2014/main" xmlns="" id="{C6733B23-76E7-4DCF-B446-497674C9EAC0}"/>
              </a:ext>
            </a:extLst>
          </p:cNvPr>
          <p:cNvSpPr/>
          <p:nvPr/>
        </p:nvSpPr>
        <p:spPr>
          <a:xfrm>
            <a:off x="219721" y="1446797"/>
            <a:ext cx="3682014" cy="4464066"/>
          </a:xfrm>
          <a:prstGeom prst="rect">
            <a:avLst/>
          </a:prstGeom>
          <a:solidFill>
            <a:schemeClr val="accent1">
              <a:lumMod val="40000"/>
              <a:lumOff val="60000"/>
            </a:schemeClr>
          </a:solidFill>
          <a:ln>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GB" sz="1350">
              <a:solidFill>
                <a:prstClr val="white"/>
              </a:solidFill>
              <a:latin typeface="Calibri" panose="020F0502020204030204"/>
            </a:endParaRPr>
          </a:p>
        </p:txBody>
      </p:sp>
      <p:pic>
        <p:nvPicPr>
          <p:cNvPr id="14" name="Picture 13">
            <a:extLst>
              <a:ext uri="{FF2B5EF4-FFF2-40B4-BE49-F238E27FC236}">
                <a16:creationId xmlns:a16="http://schemas.microsoft.com/office/drawing/2014/main" xmlns="" id="{B1B3A83D-C998-408A-8165-F03D47D07891}"/>
              </a:ext>
            </a:extLst>
          </p:cNvPr>
          <p:cNvPicPr/>
          <p:nvPr/>
        </p:nvPicPr>
        <p:blipFill>
          <a:blip r:embed="rId2"/>
          <a:stretch>
            <a:fillRect/>
          </a:stretch>
        </p:blipFill>
        <p:spPr>
          <a:xfrm>
            <a:off x="382094" y="3526040"/>
            <a:ext cx="3299918" cy="2192810"/>
          </a:xfrm>
          <a:prstGeom prst="rect">
            <a:avLst/>
          </a:prstGeom>
          <a:ln>
            <a:solidFill>
              <a:schemeClr val="accent1"/>
            </a:solidFill>
          </a:ln>
        </p:spPr>
      </p:pic>
      <p:sp>
        <p:nvSpPr>
          <p:cNvPr id="15" name="Rectangle 14">
            <a:extLst>
              <a:ext uri="{FF2B5EF4-FFF2-40B4-BE49-F238E27FC236}">
                <a16:creationId xmlns:a16="http://schemas.microsoft.com/office/drawing/2014/main" xmlns="" id="{C576D70A-D3D9-4568-BCBF-1B06C0A07B22}"/>
              </a:ext>
            </a:extLst>
          </p:cNvPr>
          <p:cNvSpPr/>
          <p:nvPr/>
        </p:nvSpPr>
        <p:spPr>
          <a:xfrm>
            <a:off x="382094" y="1584615"/>
            <a:ext cx="3299918" cy="184438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42900" fontAlgn="base">
              <a:spcAft>
                <a:spcPts val="450"/>
              </a:spcAft>
            </a:pPr>
            <a:r>
              <a:rPr lang="en-GB" sz="1050" b="1" dirty="0">
                <a:solidFill>
                  <a:srgbClr val="44546A"/>
                </a:solidFill>
                <a:latin typeface="Arial" panose="020B0604020202020204" pitchFamily="34" charset="0"/>
                <a:cs typeface="Arial" panose="020B0604020202020204" pitchFamily="34" charset="0"/>
              </a:rPr>
              <a:t>3 key components to the work programme</a:t>
            </a:r>
          </a:p>
          <a:p>
            <a:pPr marL="171450" indent="-171450" defTabSz="342900" fontAlgn="base">
              <a:spcAft>
                <a:spcPts val="450"/>
              </a:spcAft>
              <a:buFont typeface="+mj-lt"/>
              <a:buAutoNum type="arabicPeriod"/>
            </a:pPr>
            <a:r>
              <a:rPr lang="en-GB" sz="900" dirty="0">
                <a:solidFill>
                  <a:srgbClr val="44546A"/>
                </a:solidFill>
                <a:latin typeface="Arial" panose="020B0604020202020204" pitchFamily="34" charset="0"/>
                <a:cs typeface="Arial" panose="020B0604020202020204" pitchFamily="34" charset="0"/>
              </a:rPr>
              <a:t>Established 40 system-wide </a:t>
            </a:r>
            <a:r>
              <a:rPr lang="en-GB" sz="900" b="1" dirty="0">
                <a:solidFill>
                  <a:srgbClr val="44546A"/>
                </a:solidFill>
                <a:latin typeface="Arial" panose="020B0604020202020204" pitchFamily="34" charset="0"/>
                <a:cs typeface="Arial" panose="020B0604020202020204" pitchFamily="34" charset="0"/>
              </a:rPr>
              <a:t>mental health and wellbeing hubs</a:t>
            </a:r>
            <a:r>
              <a:rPr lang="en-GB" sz="900" dirty="0">
                <a:solidFill>
                  <a:srgbClr val="44546A"/>
                </a:solidFill>
                <a:latin typeface="Arial" panose="020B0604020202020204" pitchFamily="34" charset="0"/>
                <a:cs typeface="Arial" panose="020B0604020202020204" pitchFamily="34" charset="0"/>
              </a:rPr>
              <a:t> which provide proactive outreach and assessment services, ensuring staff receive rapid access to evidence based mental health services and psychosocial support where needed</a:t>
            </a:r>
            <a:r>
              <a:rPr lang="en-US" sz="900" dirty="0">
                <a:solidFill>
                  <a:srgbClr val="44546A"/>
                </a:solidFill>
                <a:latin typeface="Arial" panose="020B0604020202020204" pitchFamily="34" charset="0"/>
                <a:cs typeface="Arial" panose="020B0604020202020204" pitchFamily="34" charset="0"/>
              </a:rPr>
              <a:t>​</a:t>
            </a:r>
          </a:p>
          <a:p>
            <a:pPr marL="171450" indent="-171450" defTabSz="342900" fontAlgn="base">
              <a:spcAft>
                <a:spcPts val="450"/>
              </a:spcAft>
              <a:buFont typeface="+mj-lt"/>
              <a:buAutoNum type="arabicPeriod"/>
            </a:pPr>
            <a:r>
              <a:rPr lang="en-GB" sz="900" dirty="0">
                <a:solidFill>
                  <a:srgbClr val="44546A"/>
                </a:solidFill>
                <a:latin typeface="Arial" panose="020B0604020202020204" pitchFamily="34" charset="0"/>
                <a:cs typeface="Arial" panose="020B0604020202020204" pitchFamily="34" charset="0"/>
              </a:rPr>
              <a:t>A </a:t>
            </a:r>
            <a:r>
              <a:rPr lang="en-GB" sz="900" b="1" dirty="0">
                <a:solidFill>
                  <a:srgbClr val="44546A"/>
                </a:solidFill>
                <a:latin typeface="Arial" panose="020B0604020202020204" pitchFamily="34" charset="0"/>
                <a:cs typeface="Arial" panose="020B0604020202020204" pitchFamily="34" charset="0"/>
              </a:rPr>
              <a:t>national enhanced mental health service </a:t>
            </a:r>
            <a:r>
              <a:rPr lang="en-GB" sz="900" dirty="0">
                <a:solidFill>
                  <a:srgbClr val="44546A"/>
                </a:solidFill>
                <a:latin typeface="Arial" panose="020B0604020202020204" pitchFamily="34" charset="0"/>
                <a:cs typeface="Arial" panose="020B0604020202020204" pitchFamily="34" charset="0"/>
              </a:rPr>
              <a:t>for staff with complex needs, delivered by NHS Practitioner Health </a:t>
            </a:r>
            <a:r>
              <a:rPr lang="en-US" sz="900" dirty="0">
                <a:solidFill>
                  <a:srgbClr val="44546A"/>
                </a:solidFill>
                <a:latin typeface="Arial" panose="020B0604020202020204" pitchFamily="34" charset="0"/>
                <a:cs typeface="Arial" panose="020B0604020202020204" pitchFamily="34" charset="0"/>
              </a:rPr>
              <a:t>​</a:t>
            </a:r>
          </a:p>
          <a:p>
            <a:pPr marL="171450" indent="-171450" defTabSz="342900" fontAlgn="base">
              <a:spcAft>
                <a:spcPts val="450"/>
              </a:spcAft>
              <a:buFont typeface="+mj-lt"/>
              <a:buAutoNum type="arabicPeriod"/>
            </a:pPr>
            <a:r>
              <a:rPr lang="en-GB" sz="900" dirty="0">
                <a:solidFill>
                  <a:srgbClr val="44546A"/>
                </a:solidFill>
                <a:latin typeface="Arial" panose="020B0604020202020204" pitchFamily="34" charset="0"/>
                <a:cs typeface="Arial" panose="020B0604020202020204" pitchFamily="34" charset="0"/>
              </a:rPr>
              <a:t>Providing 5000 training places in the </a:t>
            </a:r>
            <a:r>
              <a:rPr lang="en-GB" sz="900" b="1" dirty="0">
                <a:solidFill>
                  <a:srgbClr val="44546A"/>
                </a:solidFill>
                <a:latin typeface="Arial" panose="020B0604020202020204" pitchFamily="34" charset="0"/>
                <a:cs typeface="Arial" panose="020B0604020202020204" pitchFamily="34" charset="0"/>
              </a:rPr>
              <a:t>Professional Nurse Advocate program  for registered Nurses </a:t>
            </a:r>
            <a:r>
              <a:rPr lang="en-GB" sz="900" dirty="0">
                <a:solidFill>
                  <a:srgbClr val="44546A"/>
                </a:solidFill>
                <a:latin typeface="Arial" panose="020B0604020202020204" pitchFamily="34" charset="0"/>
                <a:cs typeface="Arial" panose="020B0604020202020204" pitchFamily="34" charset="0"/>
              </a:rPr>
              <a:t>by April 2022 so they can provide restorative supervision for their teams</a:t>
            </a:r>
          </a:p>
        </p:txBody>
      </p:sp>
      <p:sp>
        <p:nvSpPr>
          <p:cNvPr id="16" name="Rectangle 15">
            <a:extLst>
              <a:ext uri="{FF2B5EF4-FFF2-40B4-BE49-F238E27FC236}">
                <a16:creationId xmlns:a16="http://schemas.microsoft.com/office/drawing/2014/main" xmlns="" id="{422BB7D7-D0A7-4B76-82C2-B52C4A5A2DEE}"/>
              </a:ext>
            </a:extLst>
          </p:cNvPr>
          <p:cNvSpPr/>
          <p:nvPr/>
        </p:nvSpPr>
        <p:spPr>
          <a:xfrm>
            <a:off x="4414422" y="1584616"/>
            <a:ext cx="4440024" cy="2661686"/>
          </a:xfrm>
          <a:prstGeom prst="rect">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42900" fontAlgn="base">
              <a:spcAft>
                <a:spcPts val="450"/>
              </a:spcAft>
            </a:pPr>
            <a:r>
              <a:rPr lang="en-GB" sz="900" b="1" dirty="0">
                <a:solidFill>
                  <a:prstClr val="black"/>
                </a:solidFill>
                <a:latin typeface="Arial" panose="020B0604020202020204" pitchFamily="34" charset="0"/>
                <a:cs typeface="Arial" panose="020B0604020202020204" pitchFamily="34" charset="0"/>
              </a:rPr>
              <a:t>Progress to date in establishing MH&amp;WB hubs</a:t>
            </a:r>
          </a:p>
          <a:p>
            <a:pPr marL="128588" indent="-128588" defTabSz="342900">
              <a:buFont typeface="Arial" panose="020B0604020202020204" pitchFamily="34" charset="0"/>
              <a:buChar char="•"/>
            </a:pPr>
            <a:r>
              <a:rPr lang="en-GB" sz="900" dirty="0">
                <a:solidFill>
                  <a:prstClr val="black"/>
                </a:solidFill>
                <a:latin typeface="Arial" panose="020B0604020202020204" pitchFamily="34" charset="0"/>
                <a:cs typeface="Arial" panose="020B0604020202020204" pitchFamily="34" charset="0"/>
              </a:rPr>
              <a:t>40 local areas have now established their mental health and wellbeing hub and are taking referrals. </a:t>
            </a:r>
          </a:p>
          <a:p>
            <a:pPr marL="128588" indent="-128588" defTabSz="342900" fontAlgn="base">
              <a:buFont typeface="Arial" panose="020B0604020202020204" pitchFamily="34" charset="0"/>
              <a:buChar char="•"/>
            </a:pPr>
            <a:r>
              <a:rPr lang="en-GB" sz="900" dirty="0">
                <a:solidFill>
                  <a:prstClr val="black"/>
                </a:solidFill>
                <a:latin typeface="Arial" panose="020B0604020202020204" pitchFamily="34" charset="0"/>
                <a:cs typeface="Arial" panose="020B0604020202020204" pitchFamily="34" charset="0"/>
                <a:hlinkClick r:id="rId3"/>
              </a:rPr>
              <a:t>NHSE/I website </a:t>
            </a:r>
            <a:r>
              <a:rPr lang="en-GB" sz="900" dirty="0">
                <a:solidFill>
                  <a:prstClr val="black"/>
                </a:solidFill>
                <a:latin typeface="Arial" panose="020B0604020202020204" pitchFamily="34" charset="0"/>
                <a:cs typeface="Arial" panose="020B0604020202020204" pitchFamily="34" charset="0"/>
              </a:rPr>
              <a:t>has a regional navigation panel to find out details of the staff mental health and wellbeing hub which covers either the area staff work in, the area staff live in or both.</a:t>
            </a:r>
          </a:p>
          <a:p>
            <a:pPr marL="128588" indent="-128588" defTabSz="342900" fontAlgn="base">
              <a:buFont typeface="Arial" panose="020B0604020202020204" pitchFamily="34" charset="0"/>
              <a:buChar char="•"/>
            </a:pPr>
            <a:r>
              <a:rPr lang="en-GB" sz="900" dirty="0">
                <a:solidFill>
                  <a:prstClr val="black"/>
                </a:solidFill>
                <a:latin typeface="Arial" panose="020B0604020202020204" pitchFamily="34" charset="0"/>
                <a:cs typeface="Arial" panose="020B0604020202020204" pitchFamily="34" charset="0"/>
              </a:rPr>
              <a:t>The national NHSE/I team have put in place support for systems to mobilise hubs at pace:</a:t>
            </a:r>
          </a:p>
          <a:p>
            <a:pPr marL="471488" lvl="1" indent="-128588" defTabSz="342900" fontAlgn="base">
              <a:buFont typeface="Arial" panose="020B0604020202020204" pitchFamily="34" charset="0"/>
              <a:buChar char="•"/>
            </a:pPr>
            <a:r>
              <a:rPr lang="en-GB" sz="900" dirty="0">
                <a:solidFill>
                  <a:prstClr val="black"/>
                </a:solidFill>
                <a:latin typeface="Arial" panose="020B0604020202020204" pitchFamily="34" charset="0"/>
                <a:cs typeface="Arial" panose="020B0604020202020204" pitchFamily="34" charset="0"/>
              </a:rPr>
              <a:t>Supporting the establishment of regional staff mental health support networks</a:t>
            </a:r>
          </a:p>
          <a:p>
            <a:pPr marL="471488" lvl="1" indent="-128588" defTabSz="342900" fontAlgn="base">
              <a:buFont typeface="Arial" panose="020B0604020202020204" pitchFamily="34" charset="0"/>
              <a:buChar char="•"/>
            </a:pPr>
            <a:r>
              <a:rPr lang="en-GB" sz="900" dirty="0">
                <a:solidFill>
                  <a:prstClr val="black"/>
                </a:solidFill>
                <a:latin typeface="Arial" panose="020B0604020202020204" pitchFamily="34" charset="0"/>
                <a:cs typeface="Arial" panose="020B0604020202020204" pitchFamily="34" charset="0"/>
              </a:rPr>
              <a:t>National webinars on good practice and guidance</a:t>
            </a:r>
          </a:p>
          <a:p>
            <a:pPr marL="471488" lvl="1" indent="-128588" defTabSz="342900" fontAlgn="base">
              <a:buFont typeface="Arial" panose="020B0604020202020204" pitchFamily="34" charset="0"/>
              <a:buChar char="•"/>
            </a:pPr>
            <a:r>
              <a:rPr lang="en-GB" sz="900" dirty="0">
                <a:solidFill>
                  <a:prstClr val="black"/>
                </a:solidFill>
                <a:latin typeface="Arial" panose="020B0604020202020204" pitchFamily="34" charset="0"/>
                <a:cs typeface="Arial" panose="020B0604020202020204" pitchFamily="34" charset="0"/>
              </a:rPr>
              <a:t>Future Collaboration site with FAQs, guidance and good practice examples</a:t>
            </a:r>
          </a:p>
          <a:p>
            <a:pPr marL="471488" lvl="1" indent="-128588" defTabSz="342900" fontAlgn="base">
              <a:buFont typeface="Arial" panose="020B0604020202020204" pitchFamily="34" charset="0"/>
              <a:buChar char="•"/>
            </a:pPr>
            <a:r>
              <a:rPr lang="en-GB" sz="900" dirty="0">
                <a:solidFill>
                  <a:prstClr val="black"/>
                </a:solidFill>
                <a:latin typeface="Arial" panose="020B0604020202020204" pitchFamily="34" charset="0"/>
                <a:cs typeface="Arial" panose="020B0604020202020204" pitchFamily="34" charset="0"/>
              </a:rPr>
              <a:t>Offer of support including – buddying, expert clinician support, system deep dives. </a:t>
            </a:r>
          </a:p>
          <a:p>
            <a:pPr marL="128588" indent="-128588" defTabSz="342900">
              <a:buFont typeface="Arial" panose="020B0604020202020204" pitchFamily="34" charset="0"/>
              <a:buChar char="•"/>
            </a:pPr>
            <a:r>
              <a:rPr lang="en-GB" sz="900" dirty="0">
                <a:solidFill>
                  <a:prstClr val="black"/>
                </a:solidFill>
                <a:latin typeface="Arial" panose="020B0604020202020204" pitchFamily="34" charset="0"/>
                <a:cs typeface="Arial" panose="020B0604020202020204" pitchFamily="34" charset="0"/>
              </a:rPr>
              <a:t>We will be supporting hubs to undertake proactive outreach to ICU/critical care teams in their local area if that has not happened yet. </a:t>
            </a:r>
          </a:p>
        </p:txBody>
      </p:sp>
      <p:sp>
        <p:nvSpPr>
          <p:cNvPr id="17" name="Rectangle 16">
            <a:extLst>
              <a:ext uri="{FF2B5EF4-FFF2-40B4-BE49-F238E27FC236}">
                <a16:creationId xmlns:a16="http://schemas.microsoft.com/office/drawing/2014/main" xmlns="" id="{6763C5B3-D4FA-464B-B4EC-90EBC8F24E15}"/>
              </a:ext>
            </a:extLst>
          </p:cNvPr>
          <p:cNvSpPr/>
          <p:nvPr/>
        </p:nvSpPr>
        <p:spPr>
          <a:xfrm>
            <a:off x="4421026" y="4319959"/>
            <a:ext cx="4432583" cy="1510359"/>
          </a:xfrm>
          <a:prstGeom prst="rect">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42900" fontAlgn="base">
              <a:spcAft>
                <a:spcPts val="450"/>
              </a:spcAft>
            </a:pPr>
            <a:r>
              <a:rPr lang="en-GB" sz="825" b="1" dirty="0">
                <a:solidFill>
                  <a:prstClr val="black"/>
                </a:solidFill>
                <a:latin typeface="Arial" panose="020B0604020202020204" pitchFamily="34" charset="0"/>
                <a:cs typeface="Arial" panose="020B0604020202020204" pitchFamily="34" charset="0"/>
              </a:rPr>
              <a:t>Enhanced mental health service</a:t>
            </a:r>
          </a:p>
          <a:p>
            <a:pPr marL="128588" indent="-128588" defTabSz="342900">
              <a:spcAft>
                <a:spcPts val="450"/>
              </a:spcAft>
              <a:buFont typeface="Arial" panose="020B0604020202020204" pitchFamily="34" charset="0"/>
              <a:buChar char="•"/>
            </a:pPr>
            <a:r>
              <a:rPr lang="en-GB" sz="825" dirty="0">
                <a:solidFill>
                  <a:prstClr val="black"/>
                </a:solidFill>
                <a:latin typeface="Arial" panose="020B0604020202020204" pitchFamily="34" charset="0"/>
                <a:cs typeface="Arial" panose="020B0604020202020204" pitchFamily="34" charset="0"/>
              </a:rPr>
              <a:t>NHSE/I has also worked with </a:t>
            </a:r>
            <a:r>
              <a:rPr lang="en-GB" sz="825" dirty="0">
                <a:solidFill>
                  <a:prstClr val="black"/>
                </a:solidFill>
                <a:latin typeface="Arial" panose="020B0604020202020204" pitchFamily="34" charset="0"/>
                <a:cs typeface="Arial" panose="020B0604020202020204" pitchFamily="34" charset="0"/>
                <a:hlinkClick r:id="rId3"/>
              </a:rPr>
              <a:t>NHS Practitioner Health </a:t>
            </a:r>
            <a:r>
              <a:rPr lang="en-GB" sz="825" dirty="0">
                <a:solidFill>
                  <a:prstClr val="black"/>
                </a:solidFill>
                <a:latin typeface="Arial" panose="020B0604020202020204" pitchFamily="34" charset="0"/>
                <a:cs typeface="Arial" panose="020B0604020202020204" pitchFamily="34" charset="0"/>
              </a:rPr>
              <a:t>to put in place an enhanced mental health service where hubs can refer the smaller percentage of staff that may have more complex needs (such as trauma or addictions). </a:t>
            </a:r>
          </a:p>
          <a:p>
            <a:pPr marL="128588" indent="-128588" defTabSz="342900">
              <a:spcAft>
                <a:spcPts val="450"/>
              </a:spcAft>
              <a:buFont typeface="Arial" panose="020B0604020202020204" pitchFamily="34" charset="0"/>
              <a:buChar char="•"/>
            </a:pPr>
            <a:r>
              <a:rPr lang="en-GB" sz="825" dirty="0">
                <a:solidFill>
                  <a:prstClr val="black"/>
                </a:solidFill>
                <a:latin typeface="Arial" panose="020B0604020202020204" pitchFamily="34" charset="0"/>
                <a:cs typeface="Arial" panose="020B0604020202020204" pitchFamily="34" charset="0"/>
              </a:rPr>
              <a:t>This service can offer access to prescribing clinicians, access to addiction services and interventions focused on trauma. The service can also provide case management and support return to work. </a:t>
            </a:r>
          </a:p>
          <a:p>
            <a:pPr marL="128588" indent="-128588" defTabSz="342900">
              <a:buFont typeface="Arial" panose="020B0604020202020204" pitchFamily="34" charset="0"/>
              <a:buChar char="•"/>
            </a:pPr>
            <a:r>
              <a:rPr lang="en-GB" sz="825" dirty="0">
                <a:solidFill>
                  <a:prstClr val="black"/>
                </a:solidFill>
                <a:latin typeface="Arial" panose="020B0604020202020204" pitchFamily="34" charset="0"/>
                <a:cs typeface="Arial" panose="020B0604020202020204" pitchFamily="34" charset="0"/>
              </a:rPr>
              <a:t>Referral to the service is via the mental health and wellbeing hubs, however staff at grade 8d and above can self-refer to the service. </a:t>
            </a:r>
          </a:p>
        </p:txBody>
      </p:sp>
      <p:sp>
        <p:nvSpPr>
          <p:cNvPr id="18" name="Arrow: Right 17">
            <a:extLst>
              <a:ext uri="{FF2B5EF4-FFF2-40B4-BE49-F238E27FC236}">
                <a16:creationId xmlns:a16="http://schemas.microsoft.com/office/drawing/2014/main" xmlns="" id="{617BA3E3-A1CF-4E0E-B110-83F919DC5844}"/>
              </a:ext>
            </a:extLst>
          </p:cNvPr>
          <p:cNvSpPr/>
          <p:nvPr/>
        </p:nvSpPr>
        <p:spPr>
          <a:xfrm>
            <a:off x="3717754" y="2175994"/>
            <a:ext cx="652509" cy="246356"/>
          </a:xfrm>
          <a:prstGeom prst="rightArrow">
            <a:avLst/>
          </a:prstGeom>
          <a:solidFill>
            <a:schemeClr val="accent1">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342900"/>
            <a:endParaRPr lang="en-GB" sz="1350">
              <a:solidFill>
                <a:prstClr val="white"/>
              </a:solidFill>
              <a:latin typeface="Calibri" panose="020F0502020204030204"/>
            </a:endParaRPr>
          </a:p>
        </p:txBody>
      </p:sp>
      <p:sp>
        <p:nvSpPr>
          <p:cNvPr id="19" name="Arrow: Right 18">
            <a:extLst>
              <a:ext uri="{FF2B5EF4-FFF2-40B4-BE49-F238E27FC236}">
                <a16:creationId xmlns:a16="http://schemas.microsoft.com/office/drawing/2014/main" xmlns="" id="{3DAA39CF-6B13-405C-8450-9033A447D27C}"/>
              </a:ext>
            </a:extLst>
          </p:cNvPr>
          <p:cNvSpPr/>
          <p:nvPr/>
        </p:nvSpPr>
        <p:spPr>
          <a:xfrm>
            <a:off x="3732830" y="2894127"/>
            <a:ext cx="652509" cy="246356"/>
          </a:xfrm>
          <a:prstGeom prst="rightArrow">
            <a:avLst/>
          </a:prstGeom>
          <a:solidFill>
            <a:schemeClr val="accent1">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342900"/>
            <a:endParaRPr lang="en-GB" sz="1350">
              <a:solidFill>
                <a:prstClr val="white"/>
              </a:solidFill>
              <a:latin typeface="Calibri" panose="020F0502020204030204"/>
            </a:endParaRPr>
          </a:p>
        </p:txBody>
      </p:sp>
      <p:sp>
        <p:nvSpPr>
          <p:cNvPr id="20" name="Arrow: Right 19">
            <a:extLst>
              <a:ext uri="{FF2B5EF4-FFF2-40B4-BE49-F238E27FC236}">
                <a16:creationId xmlns:a16="http://schemas.microsoft.com/office/drawing/2014/main" xmlns="" id="{94FE91A1-980B-4A71-BEB1-21D2D81D311D}"/>
              </a:ext>
            </a:extLst>
          </p:cNvPr>
          <p:cNvSpPr/>
          <p:nvPr/>
        </p:nvSpPr>
        <p:spPr>
          <a:xfrm>
            <a:off x="3726386" y="3612260"/>
            <a:ext cx="652509" cy="246356"/>
          </a:xfrm>
          <a:prstGeom prst="rightArrow">
            <a:avLst/>
          </a:prstGeom>
          <a:solidFill>
            <a:schemeClr val="accent1">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342900"/>
            <a:endParaRPr lang="en-GB" sz="1350">
              <a:solidFill>
                <a:prstClr val="white"/>
              </a:solidFill>
              <a:latin typeface="Calibri" panose="020F0502020204030204"/>
            </a:endParaRPr>
          </a:p>
        </p:txBody>
      </p:sp>
      <p:sp>
        <p:nvSpPr>
          <p:cNvPr id="21" name="Arrow: Right 20">
            <a:extLst>
              <a:ext uri="{FF2B5EF4-FFF2-40B4-BE49-F238E27FC236}">
                <a16:creationId xmlns:a16="http://schemas.microsoft.com/office/drawing/2014/main" xmlns="" id="{D1E06DF5-950E-46D2-B31B-57551092B074}"/>
              </a:ext>
            </a:extLst>
          </p:cNvPr>
          <p:cNvSpPr/>
          <p:nvPr/>
        </p:nvSpPr>
        <p:spPr>
          <a:xfrm>
            <a:off x="3761911" y="5048525"/>
            <a:ext cx="652509" cy="246356"/>
          </a:xfrm>
          <a:prstGeom prst="rightArrow">
            <a:avLst/>
          </a:prstGeom>
          <a:solidFill>
            <a:schemeClr val="accent1">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342900"/>
            <a:endParaRPr lang="en-GB" sz="1350">
              <a:solidFill>
                <a:prstClr val="white"/>
              </a:solidFill>
              <a:latin typeface="Calibri" panose="020F0502020204030204"/>
            </a:endParaRPr>
          </a:p>
        </p:txBody>
      </p:sp>
      <p:sp>
        <p:nvSpPr>
          <p:cNvPr id="22" name="Arrow: Right 21">
            <a:extLst>
              <a:ext uri="{FF2B5EF4-FFF2-40B4-BE49-F238E27FC236}">
                <a16:creationId xmlns:a16="http://schemas.microsoft.com/office/drawing/2014/main" xmlns="" id="{18AFF54C-CF7F-4DEE-B31B-AA7E96BA6EDA}"/>
              </a:ext>
            </a:extLst>
          </p:cNvPr>
          <p:cNvSpPr/>
          <p:nvPr/>
        </p:nvSpPr>
        <p:spPr>
          <a:xfrm>
            <a:off x="3748595" y="4330393"/>
            <a:ext cx="652509" cy="246356"/>
          </a:xfrm>
          <a:prstGeom prst="rightArrow">
            <a:avLst/>
          </a:prstGeom>
          <a:solidFill>
            <a:schemeClr val="accent1">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342900"/>
            <a:endParaRPr lang="en-GB" sz="1350">
              <a:solidFill>
                <a:prstClr val="white"/>
              </a:solidFill>
              <a:latin typeface="Calibri" panose="020F0502020204030204"/>
            </a:endParaRPr>
          </a:p>
        </p:txBody>
      </p:sp>
    </p:spTree>
    <p:extLst>
      <p:ext uri="{BB962C8B-B14F-4D97-AF65-F5344CB8AC3E}">
        <p14:creationId xmlns:p14="http://schemas.microsoft.com/office/powerpoint/2010/main" val="24418506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xmlns="" id="{65CC3B28-0F86-4B96-803D-1562F0999E8B}"/>
              </a:ext>
            </a:extLst>
          </p:cNvPr>
          <p:cNvSpPr>
            <a:spLocks noGrp="1"/>
          </p:cNvSpPr>
          <p:nvPr>
            <p:ph type="title"/>
          </p:nvPr>
        </p:nvSpPr>
        <p:spPr>
          <a:xfrm>
            <a:off x="134487" y="1143202"/>
            <a:ext cx="7980760" cy="458390"/>
          </a:xfrm>
        </p:spPr>
        <p:txBody>
          <a:bodyPr>
            <a:normAutofit fontScale="90000"/>
          </a:bodyPr>
          <a:lstStyle/>
          <a:p>
            <a:r>
              <a:rPr lang="en-GB" dirty="0"/>
              <a:t>The Professional Nurse Advocate  Programme</a:t>
            </a:r>
          </a:p>
        </p:txBody>
      </p:sp>
      <p:sp>
        <p:nvSpPr>
          <p:cNvPr id="5" name="Content Placeholder 1">
            <a:extLst>
              <a:ext uri="{FF2B5EF4-FFF2-40B4-BE49-F238E27FC236}">
                <a16:creationId xmlns:a16="http://schemas.microsoft.com/office/drawing/2014/main" xmlns="" id="{596FA480-7B8A-48CD-BDA2-6632F86681A3}"/>
              </a:ext>
            </a:extLst>
          </p:cNvPr>
          <p:cNvSpPr>
            <a:spLocks noGrp="1"/>
          </p:cNvSpPr>
          <p:nvPr>
            <p:ph sz="quarter" idx="10"/>
          </p:nvPr>
        </p:nvSpPr>
        <p:spPr>
          <a:xfrm>
            <a:off x="198723" y="1611102"/>
            <a:ext cx="6066611" cy="4103696"/>
          </a:xfrm>
        </p:spPr>
        <p:txBody>
          <a:bodyPr>
            <a:normAutofit fontScale="92500"/>
          </a:bodyPr>
          <a:lstStyle/>
          <a:p>
            <a:pPr fontAlgn="base"/>
            <a:r>
              <a:rPr lang="en-US" sz="1350" dirty="0"/>
              <a:t>The PNA </a:t>
            </a:r>
            <a:r>
              <a:rPr lang="en-US" sz="1350" dirty="0" err="1"/>
              <a:t>programme</a:t>
            </a:r>
            <a:r>
              <a:rPr lang="en-US" sz="1350" dirty="0"/>
              <a:t> builds on the success of the PMA program and delivers training and restorative supervision for colleagues across England. ​</a:t>
            </a:r>
          </a:p>
          <a:p>
            <a:pPr fontAlgn="base"/>
            <a:r>
              <a:rPr lang="en-US" sz="1350" dirty="0"/>
              <a:t>Launched in March 2021, towards the end of the third wave of COVID-19. This was the start of a critical point of recovery: for patients, for services and for our workforce.​</a:t>
            </a:r>
          </a:p>
          <a:p>
            <a:pPr fontAlgn="base"/>
            <a:r>
              <a:rPr lang="en-US" sz="1350" dirty="0"/>
              <a:t>Course content focuses on the four functions of the Advocating for Education and Quality and Improvement (A-Equip) Model, with a focus on restorative clinical supervision. The four functions of the A-Equip Model are as follows:​</a:t>
            </a:r>
          </a:p>
          <a:p>
            <a:pPr fontAlgn="base"/>
            <a:endParaRPr lang="en-US" sz="1350" dirty="0"/>
          </a:p>
          <a:p>
            <a:pPr lvl="1" fontAlgn="base"/>
            <a:r>
              <a:rPr lang="en-US" sz="1350" dirty="0"/>
              <a:t>Clinical Supervision (Restorative)​</a:t>
            </a:r>
          </a:p>
          <a:p>
            <a:pPr lvl="1" fontAlgn="base"/>
            <a:r>
              <a:rPr lang="en-US" sz="1350" dirty="0"/>
              <a:t>Monitoring, Evaluation and Quality Control (Normative)​</a:t>
            </a:r>
          </a:p>
          <a:p>
            <a:pPr lvl="1" fontAlgn="base"/>
            <a:r>
              <a:rPr lang="en-US" sz="1350" dirty="0"/>
              <a:t>Personal Action for Quality Improvement​</a:t>
            </a:r>
          </a:p>
          <a:p>
            <a:pPr lvl="1" fontAlgn="base"/>
            <a:r>
              <a:rPr lang="en-US" sz="1350" dirty="0"/>
              <a:t>Education and Development (Formative) ​</a:t>
            </a:r>
          </a:p>
          <a:p>
            <a:pPr lvl="1" fontAlgn="base"/>
            <a:endParaRPr lang="en-US" sz="1350" dirty="0"/>
          </a:p>
          <a:p>
            <a:pPr fontAlgn="base"/>
            <a:r>
              <a:rPr lang="en-US" sz="1350" dirty="0"/>
              <a:t>PNA Training equips nurses to lead and deliver quality improvement initiatives in response to service demands and the ongoing changing patient requirements. It also provides</a:t>
            </a:r>
            <a:r>
              <a:rPr lang="en-GB" sz="1350" dirty="0"/>
              <a:t> the necessary skills to facilitate restorative supervision to colleagues and teams within nursing services and beyond. </a:t>
            </a:r>
          </a:p>
          <a:p>
            <a:pPr fontAlgn="base"/>
            <a:endParaRPr lang="en-US" sz="1350" dirty="0"/>
          </a:p>
          <a:p>
            <a:endParaRPr lang="en-GB" sz="1350" dirty="0"/>
          </a:p>
        </p:txBody>
      </p:sp>
      <p:pic>
        <p:nvPicPr>
          <p:cNvPr id="6" name="Picture 2">
            <a:extLst>
              <a:ext uri="{FF2B5EF4-FFF2-40B4-BE49-F238E27FC236}">
                <a16:creationId xmlns:a16="http://schemas.microsoft.com/office/drawing/2014/main" xmlns="" id="{ECE8E1AC-CE39-4AC0-9629-211E73E3DE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2374" y="2420276"/>
            <a:ext cx="2057400" cy="2135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7583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xmlns="" id="{69DA01D3-841F-425E-852F-63D2086687FD}"/>
              </a:ext>
            </a:extLst>
          </p:cNvPr>
          <p:cNvSpPr txBox="1">
            <a:spLocks/>
          </p:cNvSpPr>
          <p:nvPr/>
        </p:nvSpPr>
        <p:spPr>
          <a:xfrm>
            <a:off x="338668" y="1124642"/>
            <a:ext cx="6567055" cy="45873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600" b="0" kern="1200">
                <a:solidFill>
                  <a:srgbClr val="005EB8"/>
                </a:solidFill>
                <a:latin typeface="Arial" panose="020B0604020202020204" pitchFamily="34" charset="0"/>
                <a:ea typeface="+mj-ea"/>
                <a:cs typeface="Arial" panose="020B0604020202020204" pitchFamily="34" charset="0"/>
              </a:defRPr>
            </a:lvl1pPr>
          </a:lstStyle>
          <a:p>
            <a:pPr defTabSz="685800"/>
            <a:r>
              <a:rPr lang="en-GB" sz="2700"/>
              <a:t>PNA Programme Overview </a:t>
            </a:r>
            <a:endParaRPr lang="en-GB" sz="2700" dirty="0"/>
          </a:p>
        </p:txBody>
      </p:sp>
      <p:sp>
        <p:nvSpPr>
          <p:cNvPr id="5" name="Content Placeholder 1">
            <a:extLst>
              <a:ext uri="{FF2B5EF4-FFF2-40B4-BE49-F238E27FC236}">
                <a16:creationId xmlns:a16="http://schemas.microsoft.com/office/drawing/2014/main" xmlns="" id="{00853D5F-86E2-4491-80B3-3A023E626747}"/>
              </a:ext>
            </a:extLst>
          </p:cNvPr>
          <p:cNvSpPr>
            <a:spLocks noGrp="1"/>
          </p:cNvSpPr>
          <p:nvPr>
            <p:ph sz="quarter" idx="10"/>
          </p:nvPr>
        </p:nvSpPr>
        <p:spPr>
          <a:xfrm>
            <a:off x="1024461" y="1844997"/>
            <a:ext cx="7467601" cy="397614"/>
          </a:xfrm>
        </p:spPr>
        <p:txBody>
          <a:bodyPr>
            <a:normAutofit fontScale="85000" lnSpcReduction="20000"/>
          </a:bodyPr>
          <a:lstStyle/>
          <a:p>
            <a:pPr marL="0" indent="0">
              <a:buNone/>
            </a:pPr>
            <a:r>
              <a:rPr lang="en-GB" sz="1650" dirty="0"/>
              <a:t>Ambition to have 1:40 registered nurses trained as PNAs across England by 2023 and 1:20 by April 2024</a:t>
            </a:r>
          </a:p>
          <a:p>
            <a:pPr marL="0" indent="0">
              <a:buNone/>
            </a:pPr>
            <a:endParaRPr lang="en-GB" sz="1500" dirty="0"/>
          </a:p>
          <a:p>
            <a:pPr marL="0" indent="0">
              <a:buNone/>
            </a:pPr>
            <a:endParaRPr lang="en-GB" sz="1500" dirty="0"/>
          </a:p>
        </p:txBody>
      </p:sp>
      <p:sp>
        <p:nvSpPr>
          <p:cNvPr id="7" name="Star: 5 Points 6">
            <a:extLst>
              <a:ext uri="{FF2B5EF4-FFF2-40B4-BE49-F238E27FC236}">
                <a16:creationId xmlns:a16="http://schemas.microsoft.com/office/drawing/2014/main" xmlns="" id="{533638D0-DC35-4167-B56D-0AAE05AD79EF}"/>
              </a:ext>
            </a:extLst>
          </p:cNvPr>
          <p:cNvSpPr/>
          <p:nvPr/>
        </p:nvSpPr>
        <p:spPr>
          <a:xfrm>
            <a:off x="407502" y="1793911"/>
            <a:ext cx="499534" cy="39761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GB" sz="1350" dirty="0">
              <a:solidFill>
                <a:prstClr val="white"/>
              </a:solidFill>
              <a:latin typeface="Calibri" panose="020F0502020204030204"/>
            </a:endParaRPr>
          </a:p>
        </p:txBody>
      </p:sp>
      <p:sp>
        <p:nvSpPr>
          <p:cNvPr id="8" name="Star: 5 Points 7">
            <a:extLst>
              <a:ext uri="{FF2B5EF4-FFF2-40B4-BE49-F238E27FC236}">
                <a16:creationId xmlns:a16="http://schemas.microsoft.com/office/drawing/2014/main" xmlns="" id="{9ED2BD8A-9788-43F2-A342-BDB11E81595F}"/>
              </a:ext>
            </a:extLst>
          </p:cNvPr>
          <p:cNvSpPr/>
          <p:nvPr/>
        </p:nvSpPr>
        <p:spPr>
          <a:xfrm>
            <a:off x="402165" y="2583677"/>
            <a:ext cx="499534" cy="39761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GB" sz="1350" dirty="0">
              <a:solidFill>
                <a:prstClr val="white"/>
              </a:solidFill>
              <a:latin typeface="Calibri" panose="020F0502020204030204"/>
            </a:endParaRPr>
          </a:p>
        </p:txBody>
      </p:sp>
      <p:sp>
        <p:nvSpPr>
          <p:cNvPr id="9" name="Content Placeholder 1">
            <a:extLst>
              <a:ext uri="{FF2B5EF4-FFF2-40B4-BE49-F238E27FC236}">
                <a16:creationId xmlns:a16="http://schemas.microsoft.com/office/drawing/2014/main" xmlns="" id="{6686029D-FA2B-4C27-9EC7-459F13210E6B}"/>
              </a:ext>
            </a:extLst>
          </p:cNvPr>
          <p:cNvSpPr txBox="1">
            <a:spLocks/>
          </p:cNvSpPr>
          <p:nvPr/>
        </p:nvSpPr>
        <p:spPr>
          <a:xfrm>
            <a:off x="1024462" y="2580491"/>
            <a:ext cx="7467601" cy="4587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GB" sz="1500" dirty="0">
                <a:solidFill>
                  <a:prstClr val="black"/>
                </a:solidFill>
              </a:rPr>
              <a:t>A total of 4,723 registered nurses (1:60) have now completed their PNA training since early March 2021 across all areas of NHS commissioned care and in all 4 fields of Nursing practice. This includes 292 critical care nurses.</a:t>
            </a:r>
          </a:p>
        </p:txBody>
      </p:sp>
      <p:sp>
        <p:nvSpPr>
          <p:cNvPr id="10" name="Content Placeholder 1">
            <a:extLst>
              <a:ext uri="{FF2B5EF4-FFF2-40B4-BE49-F238E27FC236}">
                <a16:creationId xmlns:a16="http://schemas.microsoft.com/office/drawing/2014/main" xmlns="" id="{9CEDFB56-8582-45B8-8C21-A874D691D0A0}"/>
              </a:ext>
            </a:extLst>
          </p:cNvPr>
          <p:cNvSpPr txBox="1">
            <a:spLocks/>
          </p:cNvSpPr>
          <p:nvPr/>
        </p:nvSpPr>
        <p:spPr>
          <a:xfrm>
            <a:off x="1235490" y="4224477"/>
            <a:ext cx="7467601" cy="1321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endParaRPr lang="en-GB" sz="1500" dirty="0">
              <a:solidFill>
                <a:prstClr val="black"/>
              </a:solidFill>
            </a:endParaRPr>
          </a:p>
          <a:p>
            <a:pPr marL="0" indent="0" defTabSz="685800">
              <a:spcBef>
                <a:spcPts val="750"/>
              </a:spcBef>
              <a:buNone/>
            </a:pPr>
            <a:endParaRPr lang="en-GB" sz="1500" dirty="0">
              <a:solidFill>
                <a:prstClr val="black"/>
              </a:solidFill>
            </a:endParaRPr>
          </a:p>
        </p:txBody>
      </p:sp>
      <p:sp>
        <p:nvSpPr>
          <p:cNvPr id="11" name="Star: 5 Points 10">
            <a:extLst>
              <a:ext uri="{FF2B5EF4-FFF2-40B4-BE49-F238E27FC236}">
                <a16:creationId xmlns:a16="http://schemas.microsoft.com/office/drawing/2014/main" xmlns="" id="{BFB9A1D5-4BDA-4D96-B38D-48F22F057888}"/>
              </a:ext>
            </a:extLst>
          </p:cNvPr>
          <p:cNvSpPr/>
          <p:nvPr/>
        </p:nvSpPr>
        <p:spPr>
          <a:xfrm>
            <a:off x="402164" y="3576560"/>
            <a:ext cx="499534" cy="39761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GB" sz="1350" dirty="0">
              <a:solidFill>
                <a:prstClr val="white"/>
              </a:solidFill>
              <a:latin typeface="Calibri" panose="020F0502020204030204"/>
            </a:endParaRPr>
          </a:p>
        </p:txBody>
      </p:sp>
      <p:sp>
        <p:nvSpPr>
          <p:cNvPr id="12" name="Content Placeholder 1">
            <a:extLst>
              <a:ext uri="{FF2B5EF4-FFF2-40B4-BE49-F238E27FC236}">
                <a16:creationId xmlns:a16="http://schemas.microsoft.com/office/drawing/2014/main" xmlns="" id="{D3B807A6-4DC0-465E-B8EE-4041AAA4AA86}"/>
              </a:ext>
            </a:extLst>
          </p:cNvPr>
          <p:cNvSpPr txBox="1">
            <a:spLocks/>
          </p:cNvSpPr>
          <p:nvPr/>
        </p:nvSpPr>
        <p:spPr>
          <a:xfrm>
            <a:off x="1024461" y="3613261"/>
            <a:ext cx="7467601" cy="3976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GB" sz="1500" dirty="0">
                <a:solidFill>
                  <a:prstClr val="black"/>
                </a:solidFill>
              </a:rPr>
              <a:t>Recruitment of 7 regional PNA advisors &amp; PNA leads in very trust</a:t>
            </a:r>
          </a:p>
        </p:txBody>
      </p:sp>
      <p:sp>
        <p:nvSpPr>
          <p:cNvPr id="13" name="Star: 5 Points 12">
            <a:extLst>
              <a:ext uri="{FF2B5EF4-FFF2-40B4-BE49-F238E27FC236}">
                <a16:creationId xmlns:a16="http://schemas.microsoft.com/office/drawing/2014/main" xmlns="" id="{812AC14C-0376-4A19-B7DC-8B48C17F8EF9}"/>
              </a:ext>
            </a:extLst>
          </p:cNvPr>
          <p:cNvSpPr/>
          <p:nvPr/>
        </p:nvSpPr>
        <p:spPr>
          <a:xfrm>
            <a:off x="402165" y="4224477"/>
            <a:ext cx="499534" cy="39761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GB" sz="1350" dirty="0">
              <a:solidFill>
                <a:prstClr val="white"/>
              </a:solidFill>
              <a:latin typeface="Calibri" panose="020F0502020204030204"/>
            </a:endParaRPr>
          </a:p>
        </p:txBody>
      </p:sp>
      <p:sp>
        <p:nvSpPr>
          <p:cNvPr id="14" name="Content Placeholder 1">
            <a:extLst>
              <a:ext uri="{FF2B5EF4-FFF2-40B4-BE49-F238E27FC236}">
                <a16:creationId xmlns:a16="http://schemas.microsoft.com/office/drawing/2014/main" xmlns="" id="{EB2F6B0B-860A-4303-B879-1DE16A1234CF}"/>
              </a:ext>
            </a:extLst>
          </p:cNvPr>
          <p:cNvSpPr txBox="1">
            <a:spLocks/>
          </p:cNvSpPr>
          <p:nvPr/>
        </p:nvSpPr>
        <p:spPr>
          <a:xfrm>
            <a:off x="1024464" y="3180699"/>
            <a:ext cx="7467601" cy="3976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endParaRPr lang="en-GB" sz="1500" dirty="0">
              <a:solidFill>
                <a:prstClr val="black"/>
              </a:solidFill>
            </a:endParaRPr>
          </a:p>
        </p:txBody>
      </p:sp>
      <p:sp>
        <p:nvSpPr>
          <p:cNvPr id="17" name="Rectangle 16">
            <a:extLst>
              <a:ext uri="{FF2B5EF4-FFF2-40B4-BE49-F238E27FC236}">
                <a16:creationId xmlns:a16="http://schemas.microsoft.com/office/drawing/2014/main" xmlns="" id="{F1B20CCD-21E4-40A9-B2FD-2B785EFC0918}"/>
              </a:ext>
            </a:extLst>
          </p:cNvPr>
          <p:cNvSpPr/>
          <p:nvPr/>
        </p:nvSpPr>
        <p:spPr>
          <a:xfrm>
            <a:off x="1024466" y="4229218"/>
            <a:ext cx="7678625" cy="1015663"/>
          </a:xfrm>
          <a:prstGeom prst="rect">
            <a:avLst/>
          </a:prstGeom>
        </p:spPr>
        <p:txBody>
          <a:bodyPr wrap="square">
            <a:spAutoFit/>
          </a:bodyPr>
          <a:lstStyle/>
          <a:p>
            <a:pPr defTabSz="342900"/>
            <a:r>
              <a:rPr lang="en-GB" sz="1500" dirty="0">
                <a:solidFill>
                  <a:prstClr val="black"/>
                </a:solidFill>
                <a:latin typeface="Arial" panose="020B0604020202020204" pitchFamily="34" charset="0"/>
                <a:cs typeface="Arial" panose="020B0604020202020204" pitchFamily="34" charset="0"/>
              </a:rPr>
              <a:t>Three key metrics collected monthly –</a:t>
            </a:r>
          </a:p>
          <a:p>
            <a:pPr defTabSz="342900"/>
            <a:r>
              <a:rPr lang="en-GB" sz="1500" dirty="0">
                <a:solidFill>
                  <a:prstClr val="black"/>
                </a:solidFill>
                <a:latin typeface="Arial" panose="020B0604020202020204" pitchFamily="34" charset="0"/>
                <a:cs typeface="Arial" panose="020B0604020202020204" pitchFamily="34" charset="0"/>
              </a:rPr>
              <a:t>1. Number of Restorative clinical supervision sessions offered</a:t>
            </a:r>
          </a:p>
          <a:p>
            <a:pPr defTabSz="342900"/>
            <a:r>
              <a:rPr lang="en-GB" sz="1500" dirty="0">
                <a:solidFill>
                  <a:prstClr val="black"/>
                </a:solidFill>
                <a:latin typeface="Arial" panose="020B0604020202020204" pitchFamily="34" charset="0"/>
                <a:cs typeface="Arial" panose="020B0604020202020204" pitchFamily="34" charset="0"/>
              </a:rPr>
              <a:t>2. Number of QI projects involving PNAs</a:t>
            </a:r>
          </a:p>
          <a:p>
            <a:pPr defTabSz="342900"/>
            <a:r>
              <a:rPr lang="en-GB" sz="1500" dirty="0">
                <a:solidFill>
                  <a:prstClr val="black"/>
                </a:solidFill>
                <a:latin typeface="Arial" panose="020B0604020202020204" pitchFamily="34" charset="0"/>
                <a:cs typeface="Arial" panose="020B0604020202020204" pitchFamily="34" charset="0"/>
              </a:rPr>
              <a:t>3. Number of career/professional development conversations offered.  </a:t>
            </a:r>
          </a:p>
        </p:txBody>
      </p:sp>
    </p:spTree>
    <p:extLst>
      <p:ext uri="{BB962C8B-B14F-4D97-AF65-F5344CB8AC3E}">
        <p14:creationId xmlns:p14="http://schemas.microsoft.com/office/powerpoint/2010/main" val="29074104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Map&#10;&#10;Description automatically generated">
            <a:extLst>
              <a:ext uri="{FF2B5EF4-FFF2-40B4-BE49-F238E27FC236}">
                <a16:creationId xmlns:a16="http://schemas.microsoft.com/office/drawing/2014/main" xmlns="" id="{63C7BEC3-EBF1-43A4-8C79-D2A67765AB00}"/>
              </a:ext>
            </a:extLst>
          </p:cNvPr>
          <p:cNvPicPr>
            <a:picLocks noChangeAspect="1"/>
          </p:cNvPicPr>
          <p:nvPr/>
        </p:nvPicPr>
        <p:blipFill>
          <a:blip r:embed="rId2"/>
          <a:stretch>
            <a:fillRect/>
          </a:stretch>
        </p:blipFill>
        <p:spPr>
          <a:xfrm>
            <a:off x="180756" y="1628180"/>
            <a:ext cx="6477985" cy="4178300"/>
          </a:xfrm>
          <a:prstGeom prst="rect">
            <a:avLst/>
          </a:prstGeom>
          <a:ln>
            <a:solidFill>
              <a:schemeClr val="tx1"/>
            </a:solidFill>
          </a:ln>
        </p:spPr>
      </p:pic>
      <p:sp>
        <p:nvSpPr>
          <p:cNvPr id="15" name="TextBox 14">
            <a:extLst>
              <a:ext uri="{FF2B5EF4-FFF2-40B4-BE49-F238E27FC236}">
                <a16:creationId xmlns:a16="http://schemas.microsoft.com/office/drawing/2014/main" xmlns="" id="{04EFAA8C-59D9-47DC-BB75-2073667A0667}"/>
              </a:ext>
            </a:extLst>
          </p:cNvPr>
          <p:cNvSpPr txBox="1"/>
          <p:nvPr/>
        </p:nvSpPr>
        <p:spPr>
          <a:xfrm>
            <a:off x="6728396" y="2413244"/>
            <a:ext cx="2287707" cy="3416320"/>
          </a:xfrm>
          <a:prstGeom prst="rect">
            <a:avLst/>
          </a:prstGeom>
          <a:noFill/>
          <a:ln>
            <a:solidFill>
              <a:schemeClr val="tx1"/>
            </a:solidFill>
          </a:ln>
        </p:spPr>
        <p:txBody>
          <a:bodyPr wrap="square" rtlCol="0">
            <a:spAutoFit/>
          </a:bodyPr>
          <a:lstStyle/>
          <a:p>
            <a:pPr defTabSz="342900"/>
            <a:endParaRPr lang="en-GB" sz="1350" dirty="0">
              <a:solidFill>
                <a:prstClr val="black"/>
              </a:solidFill>
              <a:latin typeface="Calibri" panose="020F0502020204030204"/>
            </a:endParaRPr>
          </a:p>
          <a:p>
            <a:pPr defTabSz="342900"/>
            <a:endParaRPr lang="en-GB" sz="1350" dirty="0">
              <a:solidFill>
                <a:prstClr val="black"/>
              </a:solidFill>
              <a:latin typeface="Calibri" panose="020F0502020204030204"/>
            </a:endParaRPr>
          </a:p>
          <a:p>
            <a:pPr defTabSz="342900"/>
            <a:endParaRPr lang="en-GB" sz="1350" dirty="0">
              <a:solidFill>
                <a:prstClr val="black"/>
              </a:solidFill>
              <a:latin typeface="Calibri" panose="020F0502020204030204"/>
            </a:endParaRPr>
          </a:p>
          <a:p>
            <a:pPr defTabSz="342900"/>
            <a:endParaRPr lang="en-GB" sz="1350" dirty="0">
              <a:solidFill>
                <a:prstClr val="black"/>
              </a:solidFill>
              <a:latin typeface="Calibri" panose="020F0502020204030204"/>
            </a:endParaRPr>
          </a:p>
          <a:p>
            <a:pPr defTabSz="342900"/>
            <a:endParaRPr lang="en-GB" sz="1350" dirty="0">
              <a:solidFill>
                <a:prstClr val="black"/>
              </a:solidFill>
              <a:latin typeface="Calibri" panose="020F0502020204030204"/>
            </a:endParaRPr>
          </a:p>
          <a:p>
            <a:pPr defTabSz="342900"/>
            <a:endParaRPr lang="en-GB" sz="1350" dirty="0">
              <a:solidFill>
                <a:prstClr val="black"/>
              </a:solidFill>
              <a:latin typeface="Calibri" panose="020F0502020204030204"/>
            </a:endParaRPr>
          </a:p>
          <a:p>
            <a:pPr defTabSz="342900"/>
            <a:endParaRPr lang="en-GB" sz="1350" dirty="0">
              <a:solidFill>
                <a:prstClr val="black"/>
              </a:solidFill>
              <a:latin typeface="Calibri" panose="020F0502020204030204"/>
            </a:endParaRPr>
          </a:p>
          <a:p>
            <a:pPr defTabSz="342900"/>
            <a:endParaRPr lang="en-GB" sz="1350" dirty="0">
              <a:solidFill>
                <a:prstClr val="black"/>
              </a:solidFill>
              <a:latin typeface="Calibri" panose="020F0502020204030204"/>
            </a:endParaRPr>
          </a:p>
          <a:p>
            <a:pPr defTabSz="342900"/>
            <a:endParaRPr lang="en-GB" sz="1350" dirty="0">
              <a:solidFill>
                <a:prstClr val="black"/>
              </a:solidFill>
              <a:latin typeface="Calibri" panose="020F0502020204030204"/>
            </a:endParaRPr>
          </a:p>
          <a:p>
            <a:pPr defTabSz="342900"/>
            <a:endParaRPr lang="en-GB" sz="1350" dirty="0">
              <a:solidFill>
                <a:prstClr val="black"/>
              </a:solidFill>
              <a:latin typeface="Calibri" panose="020F0502020204030204"/>
            </a:endParaRPr>
          </a:p>
          <a:p>
            <a:pPr defTabSz="342900"/>
            <a:endParaRPr lang="en-GB" sz="1350" dirty="0">
              <a:solidFill>
                <a:prstClr val="black"/>
              </a:solidFill>
              <a:latin typeface="Calibri" panose="020F0502020204030204"/>
            </a:endParaRPr>
          </a:p>
          <a:p>
            <a:pPr defTabSz="342900"/>
            <a:endParaRPr lang="en-GB" sz="1350" dirty="0">
              <a:solidFill>
                <a:prstClr val="black"/>
              </a:solidFill>
              <a:latin typeface="Calibri" panose="020F0502020204030204"/>
            </a:endParaRPr>
          </a:p>
          <a:p>
            <a:pPr defTabSz="342900"/>
            <a:endParaRPr lang="en-GB" sz="1350" dirty="0">
              <a:solidFill>
                <a:prstClr val="black"/>
              </a:solidFill>
              <a:latin typeface="Calibri" panose="020F0502020204030204"/>
            </a:endParaRPr>
          </a:p>
          <a:p>
            <a:pPr defTabSz="342900"/>
            <a:endParaRPr lang="en-GB" sz="1350" dirty="0">
              <a:solidFill>
                <a:prstClr val="black"/>
              </a:solidFill>
              <a:latin typeface="Calibri" panose="020F0502020204030204"/>
            </a:endParaRPr>
          </a:p>
          <a:p>
            <a:pPr defTabSz="342900"/>
            <a:endParaRPr lang="en-GB" sz="1350" dirty="0">
              <a:solidFill>
                <a:prstClr val="black"/>
              </a:solidFill>
              <a:latin typeface="Calibri" panose="020F0502020204030204"/>
            </a:endParaRPr>
          </a:p>
          <a:p>
            <a:pPr defTabSz="342900"/>
            <a:endParaRPr lang="en-GB" sz="1350" dirty="0">
              <a:solidFill>
                <a:prstClr val="black"/>
              </a:solidFill>
              <a:latin typeface="Calibri" panose="020F0502020204030204"/>
            </a:endParaRPr>
          </a:p>
        </p:txBody>
      </p:sp>
      <p:sp>
        <p:nvSpPr>
          <p:cNvPr id="30" name="TextBox 29">
            <a:extLst>
              <a:ext uri="{FF2B5EF4-FFF2-40B4-BE49-F238E27FC236}">
                <a16:creationId xmlns:a16="http://schemas.microsoft.com/office/drawing/2014/main" xmlns="" id="{B7A5C1C3-8BE7-4683-BCE4-36EF401268D8}"/>
              </a:ext>
            </a:extLst>
          </p:cNvPr>
          <p:cNvSpPr txBox="1"/>
          <p:nvPr/>
        </p:nvSpPr>
        <p:spPr>
          <a:xfrm>
            <a:off x="6781253" y="2644076"/>
            <a:ext cx="2181992" cy="3162404"/>
          </a:xfrm>
          <a:prstGeom prst="rect">
            <a:avLst/>
          </a:prstGeom>
          <a:noFill/>
        </p:spPr>
        <p:txBody>
          <a:bodyPr wrap="square" rtlCol="0">
            <a:spAutoFit/>
          </a:bodyPr>
          <a:lstStyle/>
          <a:p>
            <a:pPr defTabSz="342900"/>
            <a:r>
              <a:rPr lang="en-GB" sz="1350" b="1" dirty="0">
                <a:solidFill>
                  <a:srgbClr val="005EB8"/>
                </a:solidFill>
                <a:latin typeface="Arial" panose="020B0604020202020204" pitchFamily="34" charset="0"/>
                <a:cs typeface="Arial" panose="020B0604020202020204" pitchFamily="34" charset="0"/>
              </a:rPr>
              <a:t>All trusts confirmed as pilot sites across England commenced reporting on providing the Provider Workforce Return (PWR) PNA data from October 2021. </a:t>
            </a:r>
          </a:p>
          <a:p>
            <a:pPr defTabSz="342900"/>
            <a:endParaRPr lang="en-GB" sz="1050" b="1" dirty="0">
              <a:solidFill>
                <a:srgbClr val="005EB8"/>
              </a:solidFill>
              <a:latin typeface="Arial" panose="020B0604020202020204" pitchFamily="34" charset="0"/>
              <a:cs typeface="Arial" panose="020B0604020202020204" pitchFamily="34" charset="0"/>
            </a:endParaRPr>
          </a:p>
          <a:p>
            <a:pPr defTabSz="342900"/>
            <a:r>
              <a:rPr lang="en-GB" sz="1350" b="1" dirty="0">
                <a:solidFill>
                  <a:srgbClr val="005EB8"/>
                </a:solidFill>
                <a:latin typeface="Arial" panose="020B0604020202020204" pitchFamily="34" charset="0"/>
                <a:cs typeface="Arial" panose="020B0604020202020204" pitchFamily="34" charset="0"/>
              </a:rPr>
              <a:t>In addition, further reporting on providing the Provider Workforce Return (PWR) PNA data launched for all other trusts in England from 1 April 2022. </a:t>
            </a:r>
          </a:p>
        </p:txBody>
      </p:sp>
      <p:sp>
        <p:nvSpPr>
          <p:cNvPr id="6" name="Title 1">
            <a:extLst>
              <a:ext uri="{FF2B5EF4-FFF2-40B4-BE49-F238E27FC236}">
                <a16:creationId xmlns:a16="http://schemas.microsoft.com/office/drawing/2014/main" xmlns="" id="{05F0DF57-0AF2-4ABB-9B4D-52B2E76948EB}"/>
              </a:ext>
            </a:extLst>
          </p:cNvPr>
          <p:cNvSpPr txBox="1">
            <a:spLocks/>
          </p:cNvSpPr>
          <p:nvPr/>
        </p:nvSpPr>
        <p:spPr>
          <a:xfrm>
            <a:off x="118410" y="1051520"/>
            <a:ext cx="6477985" cy="485258"/>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685800"/>
            <a:r>
              <a:rPr lang="en-GB" sz="2400" b="1" dirty="0">
                <a:solidFill>
                  <a:srgbClr val="005EB8"/>
                </a:solidFill>
                <a:latin typeface="Arial" panose="020B0604020202020204" pitchFamily="34" charset="0"/>
                <a:cs typeface="Arial" panose="020B0604020202020204" pitchFamily="34" charset="0"/>
              </a:rPr>
              <a:t>Regional Breakdown of Qualified PNAs</a:t>
            </a:r>
          </a:p>
        </p:txBody>
      </p:sp>
    </p:spTree>
    <p:extLst>
      <p:ext uri="{BB962C8B-B14F-4D97-AF65-F5344CB8AC3E}">
        <p14:creationId xmlns:p14="http://schemas.microsoft.com/office/powerpoint/2010/main" val="17244383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73337C-43A1-43E5-8445-155395E41BC1}"/>
              </a:ext>
            </a:extLst>
          </p:cNvPr>
          <p:cNvSpPr>
            <a:spLocks noGrp="1"/>
          </p:cNvSpPr>
          <p:nvPr>
            <p:ph type="title"/>
          </p:nvPr>
        </p:nvSpPr>
        <p:spPr>
          <a:xfrm>
            <a:off x="245182" y="1138006"/>
            <a:ext cx="7981124" cy="458737"/>
          </a:xfrm>
        </p:spPr>
        <p:txBody>
          <a:bodyPr>
            <a:normAutofit fontScale="90000"/>
          </a:bodyPr>
          <a:lstStyle/>
          <a:p>
            <a:r>
              <a:rPr lang="en-GB" dirty="0"/>
              <a:t>Number of Qualified PNAs – Per Nursing Field</a:t>
            </a:r>
          </a:p>
        </p:txBody>
      </p:sp>
      <p:graphicFrame>
        <p:nvGraphicFramePr>
          <p:cNvPr id="4" name="Chart 3">
            <a:extLst>
              <a:ext uri="{FF2B5EF4-FFF2-40B4-BE49-F238E27FC236}">
                <a16:creationId xmlns:a16="http://schemas.microsoft.com/office/drawing/2014/main" xmlns="" id="{C4505844-C8AA-40F4-A378-6EB65FC97F7F}"/>
              </a:ext>
              <a:ext uri="{147F2762-F138-4A5C-976F-8EAC2B608ADB}">
                <a16:predDERef xmlns:a16="http://schemas.microsoft.com/office/drawing/2014/main" xmlns="" pred="{F795061A-F190-4A10-9E54-E9963717F474}"/>
              </a:ext>
            </a:extLst>
          </p:cNvPr>
          <p:cNvGraphicFramePr>
            <a:graphicFrameLocks/>
          </p:cNvGraphicFramePr>
          <p:nvPr/>
        </p:nvGraphicFramePr>
        <p:xfrm>
          <a:off x="487720" y="1705742"/>
          <a:ext cx="8268775" cy="415283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52994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xmlns="" id="{3DFDBEBB-8C04-4F12-B0DA-C41A37FE2C46}"/>
              </a:ext>
            </a:extLst>
          </p:cNvPr>
          <p:cNvSpPr txBox="1">
            <a:spLocks/>
          </p:cNvSpPr>
          <p:nvPr/>
        </p:nvSpPr>
        <p:spPr>
          <a:xfrm>
            <a:off x="198795" y="1033490"/>
            <a:ext cx="6567055" cy="45873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600" b="0" kern="1200">
                <a:solidFill>
                  <a:srgbClr val="005EB8"/>
                </a:solidFill>
                <a:latin typeface="Arial" panose="020B0604020202020204" pitchFamily="34" charset="0"/>
                <a:ea typeface="+mj-ea"/>
                <a:cs typeface="Arial" panose="020B0604020202020204" pitchFamily="34" charset="0"/>
              </a:defRPr>
            </a:lvl1pPr>
          </a:lstStyle>
          <a:p>
            <a:pPr defTabSz="685800"/>
            <a:r>
              <a:rPr lang="en-GB" sz="2700"/>
              <a:t>PNA Programme Implementation</a:t>
            </a:r>
            <a:endParaRPr lang="en-GB" sz="2700" dirty="0"/>
          </a:p>
        </p:txBody>
      </p:sp>
      <p:sp>
        <p:nvSpPr>
          <p:cNvPr id="5" name="Content Placeholder 9">
            <a:extLst>
              <a:ext uri="{FF2B5EF4-FFF2-40B4-BE49-F238E27FC236}">
                <a16:creationId xmlns:a16="http://schemas.microsoft.com/office/drawing/2014/main" xmlns="" id="{C2DBC114-87B8-408C-B545-0FE89C8B30A5}"/>
              </a:ext>
            </a:extLst>
          </p:cNvPr>
          <p:cNvSpPr>
            <a:spLocks noGrp="1"/>
          </p:cNvSpPr>
          <p:nvPr>
            <p:ph sz="quarter" idx="10"/>
          </p:nvPr>
        </p:nvSpPr>
        <p:spPr>
          <a:xfrm>
            <a:off x="254002" y="1689241"/>
            <a:ext cx="6427181" cy="4135270"/>
          </a:xfrm>
        </p:spPr>
        <p:txBody>
          <a:bodyPr>
            <a:normAutofit lnSpcReduction="10000"/>
          </a:bodyPr>
          <a:lstStyle/>
          <a:p>
            <a:r>
              <a:rPr lang="en-GB" sz="1350" b="1" dirty="0"/>
              <a:t>National Professional Nurse Advocate Implementation Guide </a:t>
            </a:r>
            <a:r>
              <a:rPr lang="en-GB" sz="1350" dirty="0"/>
              <a:t>published December 2021: </a:t>
            </a:r>
            <a:r>
              <a:rPr lang="en-GB" sz="1350" dirty="0">
                <a:hlinkClick r:id="rId2"/>
              </a:rPr>
              <a:t>https://www.england.nhs.uk/publication/professional-nurse-advocate-a-equip-model-a-model-of-clinical-supervision-for-nurses/</a:t>
            </a:r>
            <a:r>
              <a:rPr lang="en-GB" sz="1350" dirty="0"/>
              <a:t>  </a:t>
            </a:r>
          </a:p>
          <a:p>
            <a:endParaRPr lang="en-GB" sz="1350" dirty="0"/>
          </a:p>
          <a:p>
            <a:r>
              <a:rPr lang="en-GB" sz="1350" b="1" dirty="0" err="1"/>
              <a:t>FutureNHS</a:t>
            </a:r>
            <a:r>
              <a:rPr lang="en-GB" sz="1350" b="1" dirty="0"/>
              <a:t> Platform </a:t>
            </a:r>
            <a:r>
              <a:rPr lang="en-GB" sz="1350" dirty="0">
                <a:hlinkClick r:id="rId2"/>
              </a:rPr>
              <a:t>https://future.nhs.uk/ProfessionalNurseAdvocate/grouphome</a:t>
            </a:r>
            <a:endParaRPr lang="en-GB" sz="1350" dirty="0"/>
          </a:p>
          <a:p>
            <a:endParaRPr lang="en-GB" sz="1350" dirty="0"/>
          </a:p>
          <a:p>
            <a:r>
              <a:rPr lang="en-GB" sz="1350" b="1" dirty="0"/>
              <a:t>Skills for Health e-learning modules </a:t>
            </a:r>
            <a:r>
              <a:rPr lang="en-GB" sz="1350" dirty="0"/>
              <a:t>published December 2021:</a:t>
            </a:r>
            <a:br>
              <a:rPr lang="en-GB" sz="1350" dirty="0"/>
            </a:br>
            <a:r>
              <a:rPr lang="en-GB" sz="1350" dirty="0">
                <a:hlinkClick r:id="rId2"/>
              </a:rPr>
              <a:t>https://www.e-lfh.org.uk/programmes/professional-clinical-nursing-leadership/</a:t>
            </a:r>
            <a:r>
              <a:rPr lang="en-GB" sz="1350" dirty="0"/>
              <a:t> </a:t>
            </a:r>
          </a:p>
          <a:p>
            <a:endParaRPr lang="en-GB" sz="1350" dirty="0"/>
          </a:p>
          <a:p>
            <a:r>
              <a:rPr lang="en-GB" sz="1350" b="1" dirty="0"/>
              <a:t>NHS Standard Contract 2022/23</a:t>
            </a:r>
            <a:r>
              <a:rPr lang="en-GB" sz="1350" dirty="0"/>
              <a:t>: </a:t>
            </a:r>
            <a:r>
              <a:rPr lang="en-GB" sz="1350" dirty="0">
                <a:hlinkClick r:id="rId2"/>
              </a:rPr>
              <a:t>https://www.england.nhs.uk/wp-content/uploads/2022/03/02-full-length-standard-contract-22-23-particulars.docx</a:t>
            </a:r>
            <a:endParaRPr lang="en-GB" sz="1350" dirty="0"/>
          </a:p>
          <a:p>
            <a:pPr marL="0" indent="0">
              <a:buNone/>
            </a:pPr>
            <a:r>
              <a:rPr lang="en-GB" sz="1350" dirty="0"/>
              <a:t> </a:t>
            </a:r>
          </a:p>
          <a:p>
            <a:r>
              <a:rPr lang="en-GB" sz="1350" dirty="0"/>
              <a:t>PNA booster sessions offered.</a:t>
            </a:r>
          </a:p>
          <a:p>
            <a:endParaRPr lang="en-GB" sz="1350" dirty="0"/>
          </a:p>
          <a:p>
            <a:r>
              <a:rPr lang="en-GB" sz="1350" b="1" dirty="0"/>
              <a:t>PNA Programme Evaluation </a:t>
            </a:r>
            <a:r>
              <a:rPr lang="en-GB" sz="1350" dirty="0"/>
              <a:t>and </a:t>
            </a:r>
            <a:r>
              <a:rPr lang="en-GB" sz="1350" b="1" dirty="0"/>
              <a:t>Literature Review </a:t>
            </a:r>
            <a:r>
              <a:rPr lang="en-GB" sz="1350" dirty="0"/>
              <a:t>commissions</a:t>
            </a:r>
            <a:r>
              <a:rPr lang="en-GB" sz="1350" b="1" dirty="0"/>
              <a:t> </a:t>
            </a:r>
            <a:r>
              <a:rPr lang="en-GB" sz="1350" dirty="0"/>
              <a:t>currently underway. </a:t>
            </a:r>
            <a:r>
              <a:rPr lang="en-GB" sz="1350" b="1" dirty="0"/>
              <a:t>Economic Evaluation </a:t>
            </a:r>
            <a:r>
              <a:rPr lang="en-GB" sz="1350" dirty="0"/>
              <a:t>also in progress.</a:t>
            </a:r>
            <a:endParaRPr lang="en-GB" sz="1350" b="1" dirty="0"/>
          </a:p>
          <a:p>
            <a:endParaRPr lang="en-GB" sz="1350" dirty="0"/>
          </a:p>
          <a:p>
            <a:endParaRPr lang="en-GB" sz="1350" dirty="0"/>
          </a:p>
          <a:p>
            <a:pPr marL="0" indent="0">
              <a:buNone/>
            </a:pPr>
            <a:endParaRPr lang="en-GB" sz="1350" dirty="0"/>
          </a:p>
        </p:txBody>
      </p:sp>
      <p:pic>
        <p:nvPicPr>
          <p:cNvPr id="6" name="Picture 5">
            <a:extLst>
              <a:ext uri="{FF2B5EF4-FFF2-40B4-BE49-F238E27FC236}">
                <a16:creationId xmlns:a16="http://schemas.microsoft.com/office/drawing/2014/main" xmlns="" id="{9148B29E-7168-45E7-8357-953CBE17E978}"/>
              </a:ext>
            </a:extLst>
          </p:cNvPr>
          <p:cNvPicPr>
            <a:picLocks noChangeAspect="1"/>
          </p:cNvPicPr>
          <p:nvPr/>
        </p:nvPicPr>
        <p:blipFill>
          <a:blip r:embed="rId3"/>
          <a:stretch>
            <a:fillRect/>
          </a:stretch>
        </p:blipFill>
        <p:spPr>
          <a:xfrm>
            <a:off x="6565380" y="1119061"/>
            <a:ext cx="1511260" cy="2130126"/>
          </a:xfrm>
          <a:prstGeom prst="rect">
            <a:avLst/>
          </a:prstGeom>
        </p:spPr>
      </p:pic>
      <p:pic>
        <p:nvPicPr>
          <p:cNvPr id="7" name="Picture 6">
            <a:extLst>
              <a:ext uri="{FF2B5EF4-FFF2-40B4-BE49-F238E27FC236}">
                <a16:creationId xmlns:a16="http://schemas.microsoft.com/office/drawing/2014/main" xmlns="" id="{BC79427B-34CB-4201-8F02-563A098BBBB2}"/>
              </a:ext>
            </a:extLst>
          </p:cNvPr>
          <p:cNvPicPr>
            <a:picLocks noChangeAspect="1"/>
          </p:cNvPicPr>
          <p:nvPr/>
        </p:nvPicPr>
        <p:blipFill>
          <a:blip r:embed="rId4"/>
          <a:stretch>
            <a:fillRect/>
          </a:stretch>
        </p:blipFill>
        <p:spPr>
          <a:xfrm>
            <a:off x="6874573" y="3516816"/>
            <a:ext cx="1596467" cy="2350559"/>
          </a:xfrm>
          <a:prstGeom prst="rect">
            <a:avLst/>
          </a:prstGeom>
        </p:spPr>
      </p:pic>
    </p:spTree>
    <p:extLst>
      <p:ext uri="{BB962C8B-B14F-4D97-AF65-F5344CB8AC3E}">
        <p14:creationId xmlns:p14="http://schemas.microsoft.com/office/powerpoint/2010/main" val="27027762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617B0445-030D-4247-8F7D-F038BE0A14B8}"/>
              </a:ext>
            </a:extLst>
          </p:cNvPr>
          <p:cNvSpPr>
            <a:spLocks noGrp="1"/>
          </p:cNvSpPr>
          <p:nvPr>
            <p:ph type="title"/>
          </p:nvPr>
        </p:nvSpPr>
        <p:spPr>
          <a:xfrm>
            <a:off x="541420" y="1517288"/>
            <a:ext cx="4448480" cy="293293"/>
          </a:xfrm>
        </p:spPr>
        <p:txBody>
          <a:bodyPr>
            <a:noAutofit/>
          </a:bodyPr>
          <a:lstStyle/>
          <a:p>
            <a:r>
              <a:rPr lang="en-GB" sz="2400" dirty="0">
                <a:solidFill>
                  <a:schemeClr val="accent1"/>
                </a:solidFill>
              </a:rPr>
              <a:t>Our Links</a:t>
            </a:r>
          </a:p>
        </p:txBody>
      </p:sp>
      <p:sp>
        <p:nvSpPr>
          <p:cNvPr id="5" name="Text Placeholder 2">
            <a:extLst>
              <a:ext uri="{FF2B5EF4-FFF2-40B4-BE49-F238E27FC236}">
                <a16:creationId xmlns:a16="http://schemas.microsoft.com/office/drawing/2014/main" xmlns="" id="{B1E17F27-2BDB-44B0-AA55-103007078D7B}"/>
              </a:ext>
            </a:extLst>
          </p:cNvPr>
          <p:cNvSpPr txBox="1">
            <a:spLocks/>
          </p:cNvSpPr>
          <p:nvPr/>
        </p:nvSpPr>
        <p:spPr>
          <a:xfrm>
            <a:off x="541421" y="2233536"/>
            <a:ext cx="5493241" cy="480131"/>
          </a:xfrm>
        </p:spPr>
        <p:txBody>
          <a:bodyPr>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GB" sz="5400" b="1" dirty="0">
                <a:solidFill>
                  <a:prstClr val="black"/>
                </a:solidFill>
                <a:latin typeface="Arial" panose="020B0604020202020204" pitchFamily="34" charset="0"/>
                <a:cs typeface="Arial" panose="020B0604020202020204" pitchFamily="34" charset="0"/>
              </a:rPr>
              <a:t>PNA Central Team Inbox</a:t>
            </a:r>
          </a:p>
          <a:p>
            <a:pPr marL="0" indent="0" defTabSz="685800">
              <a:spcBef>
                <a:spcPts val="750"/>
              </a:spcBef>
              <a:buNone/>
            </a:pPr>
            <a:r>
              <a:rPr lang="en-GB" sz="5400" dirty="0">
                <a:solidFill>
                  <a:prstClr val="black"/>
                </a:solidFill>
                <a:latin typeface="Arial" panose="020B0604020202020204" pitchFamily="34" charset="0"/>
                <a:cs typeface="Arial" panose="020B0604020202020204" pitchFamily="34" charset="0"/>
                <a:hlinkClick r:id="rId2"/>
              </a:rPr>
              <a:t>england.nursingpna@nhs.net</a:t>
            </a:r>
            <a:r>
              <a:rPr lang="en-GB" sz="5400" dirty="0">
                <a:solidFill>
                  <a:prstClr val="black"/>
                </a:solidFill>
                <a:latin typeface="Arial" panose="020B0604020202020204" pitchFamily="34" charset="0"/>
                <a:cs typeface="Arial" panose="020B0604020202020204" pitchFamily="34" charset="0"/>
              </a:rPr>
              <a:t> </a:t>
            </a:r>
          </a:p>
        </p:txBody>
      </p:sp>
      <p:sp>
        <p:nvSpPr>
          <p:cNvPr id="6" name="Text Placeholder 2">
            <a:extLst>
              <a:ext uri="{FF2B5EF4-FFF2-40B4-BE49-F238E27FC236}">
                <a16:creationId xmlns:a16="http://schemas.microsoft.com/office/drawing/2014/main" xmlns="" id="{68DE2C66-60AD-4302-BB37-94072A091722}"/>
              </a:ext>
            </a:extLst>
          </p:cNvPr>
          <p:cNvSpPr txBox="1">
            <a:spLocks/>
          </p:cNvSpPr>
          <p:nvPr/>
        </p:nvSpPr>
        <p:spPr>
          <a:xfrm>
            <a:off x="599634" y="2861397"/>
            <a:ext cx="2953562" cy="838306"/>
          </a:xfrm>
          <a:prstGeom prst="rect">
            <a:avLst/>
          </a:prstGeom>
        </p:spPr>
        <p:txBody>
          <a:bodyPr wrap="square" lIns="0" tIns="0" rIns="0" bIns="0">
            <a:spAutoFit/>
          </a:bodyPr>
          <a:lstStyle>
            <a:lvl1pPr marL="0">
              <a:defRPr b="0" i="0">
                <a:solidFill>
                  <a:schemeClr val="tx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defTabSz="622432"/>
            <a:r>
              <a:rPr lang="en-GB" sz="1361" b="1" kern="0" dirty="0">
                <a:solidFill>
                  <a:prstClr val="black"/>
                </a:solidFill>
                <a:latin typeface="Arial" panose="020B0604020202020204" pitchFamily="34" charset="0"/>
                <a:cs typeface="Arial" panose="020B0604020202020204" pitchFamily="34" charset="0"/>
              </a:rPr>
              <a:t>PNA Webpages</a:t>
            </a:r>
          </a:p>
          <a:p>
            <a:pPr defTabSz="622432"/>
            <a:endParaRPr lang="en-GB" sz="409" kern="0" dirty="0">
              <a:solidFill>
                <a:srgbClr val="FF0000"/>
              </a:solidFill>
              <a:latin typeface="Arial" panose="020B0604020202020204" pitchFamily="34" charset="0"/>
              <a:cs typeface="Arial" panose="020B0604020202020204" pitchFamily="34" charset="0"/>
            </a:endParaRPr>
          </a:p>
          <a:p>
            <a:pPr defTabSz="622432"/>
            <a:r>
              <a:rPr lang="en-GB" sz="1226" kern="0" dirty="0">
                <a:solidFill>
                  <a:prstClr val="black"/>
                </a:solidFill>
                <a:latin typeface="Arial" panose="020B0604020202020204" pitchFamily="34" charset="0"/>
                <a:cs typeface="Arial" panose="020B0604020202020204" pitchFamily="34" charset="0"/>
                <a:hlinkClick r:id="rId2"/>
              </a:rPr>
              <a:t>https://www.england.nhs.uk/nursingmidwifery/delivering-the-nhs-ltp/professional-nurse-advocate/</a:t>
            </a:r>
            <a:r>
              <a:rPr lang="en-GB" sz="1226" kern="0" dirty="0">
                <a:solidFill>
                  <a:prstClr val="black"/>
                </a:solidFill>
                <a:latin typeface="Arial" panose="020B0604020202020204" pitchFamily="34" charset="0"/>
                <a:cs typeface="Arial" panose="020B0604020202020204" pitchFamily="34" charset="0"/>
              </a:rPr>
              <a:t> </a:t>
            </a:r>
          </a:p>
        </p:txBody>
      </p:sp>
      <p:pic>
        <p:nvPicPr>
          <p:cNvPr id="7" name="Picture 6" descr="A group of professional nurse advocates wearing masks and holding balloons that spell out 'PNA'.">
            <a:extLst>
              <a:ext uri="{FF2B5EF4-FFF2-40B4-BE49-F238E27FC236}">
                <a16:creationId xmlns:a16="http://schemas.microsoft.com/office/drawing/2014/main" xmlns="" id="{6FADD3F6-6367-4D40-A3EF-A6B6A7B935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5866" y="1810581"/>
            <a:ext cx="4904819" cy="3676103"/>
          </a:xfrm>
          <a:prstGeom prst="rect">
            <a:avLst/>
          </a:prstGeom>
        </p:spPr>
      </p:pic>
      <p:sp>
        <p:nvSpPr>
          <p:cNvPr id="8" name="TextBox 7">
            <a:extLst>
              <a:ext uri="{FF2B5EF4-FFF2-40B4-BE49-F238E27FC236}">
                <a16:creationId xmlns:a16="http://schemas.microsoft.com/office/drawing/2014/main" xmlns="" id="{C0E6396A-FC43-4DDF-AF02-5F9B6BA82957}"/>
              </a:ext>
            </a:extLst>
          </p:cNvPr>
          <p:cNvSpPr txBox="1"/>
          <p:nvPr/>
        </p:nvSpPr>
        <p:spPr>
          <a:xfrm>
            <a:off x="541421" y="3855311"/>
            <a:ext cx="2863656" cy="1546577"/>
          </a:xfrm>
          <a:prstGeom prst="rect">
            <a:avLst/>
          </a:prstGeom>
          <a:noFill/>
        </p:spPr>
        <p:txBody>
          <a:bodyPr wrap="square" rtlCol="0">
            <a:spAutoFit/>
          </a:bodyPr>
          <a:lstStyle/>
          <a:p>
            <a:pPr defTabSz="342900"/>
            <a:r>
              <a:rPr lang="en-GB" sz="1350" b="1" dirty="0">
                <a:solidFill>
                  <a:prstClr val="black"/>
                </a:solidFill>
                <a:latin typeface="Arial" panose="020B0604020202020204" pitchFamily="34" charset="0"/>
                <a:ea typeface="Calibri" panose="020F0502020204030204" pitchFamily="34" charset="0"/>
                <a:cs typeface="Arial" panose="020B0604020202020204" pitchFamily="34" charset="0"/>
              </a:rPr>
              <a:t>PNA Regional Contacts </a:t>
            </a:r>
            <a:r>
              <a:rPr lang="en-GB" sz="1350" dirty="0">
                <a:solidFill>
                  <a:prstClr val="black"/>
                </a:solidFill>
                <a:latin typeface="Arial" panose="020B0604020202020204" pitchFamily="34" charset="0"/>
                <a:ea typeface="Calibri" panose="020F0502020204030204" pitchFamily="34" charset="0"/>
                <a:cs typeface="Arial" panose="020B0604020202020204" pitchFamily="34" charset="0"/>
                <a:hlinkClick r:id="rId2"/>
              </a:rPr>
              <a:t>https://www.england.nhs.uk/nursingmidwifery/delivering-the-nhs-ltp/professional-nurse-advocate/professional-nurse-advocate-regional-teams/</a:t>
            </a:r>
            <a:r>
              <a:rPr lang="en-GB" sz="1350" dirty="0">
                <a:solidFill>
                  <a:prstClr val="black"/>
                </a:solidFill>
                <a:latin typeface="Arial" panose="020B0604020202020204" pitchFamily="34" charset="0"/>
                <a:ea typeface="Calibri" panose="020F0502020204030204" pitchFamily="34" charset="0"/>
                <a:cs typeface="Arial" panose="020B0604020202020204" pitchFamily="34" charset="0"/>
              </a:rPr>
              <a:t> </a:t>
            </a:r>
          </a:p>
          <a:p>
            <a:pPr defTabSz="342900"/>
            <a:endParaRPr lang="en-GB" sz="1350" dirty="0">
              <a:solidFill>
                <a:prstClr val="black"/>
              </a:solidFill>
              <a:latin typeface="Calibri" panose="020F0502020204030204"/>
            </a:endParaRPr>
          </a:p>
        </p:txBody>
      </p:sp>
    </p:spTree>
    <p:extLst>
      <p:ext uri="{BB962C8B-B14F-4D97-AF65-F5344CB8AC3E}">
        <p14:creationId xmlns:p14="http://schemas.microsoft.com/office/powerpoint/2010/main" val="31751554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3">
            <a:extLst>
              <a:ext uri="{FF2B5EF4-FFF2-40B4-BE49-F238E27FC236}">
                <a16:creationId xmlns:a16="http://schemas.microsoft.com/office/drawing/2014/main" xmlns="" id="{C21F76CC-F684-43C3-B1C0-88E65FCC137C}"/>
              </a:ext>
            </a:extLst>
          </p:cNvPr>
          <p:cNvSpPr>
            <a:spLocks noGrp="1"/>
          </p:cNvSpPr>
          <p:nvPr>
            <p:ph type="ftr" sz="quarter" idx="3"/>
          </p:nvPr>
        </p:nvSpPr>
        <p:spPr>
          <a:xfrm>
            <a:off x="696167" y="5592529"/>
            <a:ext cx="5723164" cy="273844"/>
          </a:xfrm>
        </p:spPr>
        <p:txBody>
          <a:bodyPr/>
          <a:lstStyle/>
          <a:p>
            <a:pPr defTabSz="342900"/>
            <a:r>
              <a:rPr lang="en-US">
                <a:solidFill>
                  <a:srgbClr val="A5A5A5">
                    <a:lumMod val="60000"/>
                    <a:lumOff val="40000"/>
                  </a:srgbClr>
                </a:solidFill>
              </a:rPr>
              <a:t>Presentation title</a:t>
            </a:r>
          </a:p>
        </p:txBody>
      </p:sp>
      <p:pic>
        <p:nvPicPr>
          <p:cNvPr id="11" name="Picture 2">
            <a:extLst>
              <a:ext uri="{FF2B5EF4-FFF2-40B4-BE49-F238E27FC236}">
                <a16:creationId xmlns:a16="http://schemas.microsoft.com/office/drawing/2014/main" xmlns="" id="{86EF466D-930B-463B-A1F0-45A8DA12D0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1" y="3269338"/>
            <a:ext cx="2730137" cy="222924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xmlns="" id="{F25E19BC-185D-4814-897F-7E0495B474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 y="1059961"/>
            <a:ext cx="1758978" cy="20441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a:extLst>
              <a:ext uri="{FF2B5EF4-FFF2-40B4-BE49-F238E27FC236}">
                <a16:creationId xmlns:a16="http://schemas.microsoft.com/office/drawing/2014/main" xmlns="" id="{8B8FB378-EEFE-4818-8666-4C3D8C7CCC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5107" y="1059962"/>
            <a:ext cx="2126114" cy="2126114"/>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a:extLst>
              <a:ext uri="{FF2B5EF4-FFF2-40B4-BE49-F238E27FC236}">
                <a16:creationId xmlns:a16="http://schemas.microsoft.com/office/drawing/2014/main" xmlns="" id="{05960D1F-F437-411C-87D5-944501CC6D11}"/>
              </a:ext>
            </a:extLst>
          </p:cNvPr>
          <p:cNvSpPr>
            <a:spLocks noGrp="1"/>
          </p:cNvSpPr>
          <p:nvPr>
            <p:ph type="title"/>
          </p:nvPr>
        </p:nvSpPr>
        <p:spPr>
          <a:xfrm>
            <a:off x="2844453" y="1125276"/>
            <a:ext cx="2556149" cy="1422005"/>
          </a:xfrm>
          <a:solidFill>
            <a:schemeClr val="accent1">
              <a:lumMod val="40000"/>
              <a:lumOff val="60000"/>
            </a:schemeClr>
          </a:solidFill>
        </p:spPr>
        <p:txBody>
          <a:bodyPr>
            <a:noAutofit/>
          </a:bodyPr>
          <a:lstStyle/>
          <a:p>
            <a:pPr algn="ctr"/>
            <a:r>
              <a:rPr lang="en-GB" sz="1875" dirty="0">
                <a:solidFill>
                  <a:schemeClr val="tx1"/>
                </a:solidFill>
              </a:rPr>
              <a:t>Case study examples and networking available on the </a:t>
            </a:r>
            <a:r>
              <a:rPr lang="en-GB" sz="1875" dirty="0" err="1">
                <a:solidFill>
                  <a:schemeClr val="tx1"/>
                </a:solidFill>
              </a:rPr>
              <a:t>NHSFutures</a:t>
            </a:r>
            <a:r>
              <a:rPr lang="en-GB" sz="1875" dirty="0">
                <a:solidFill>
                  <a:schemeClr val="tx1"/>
                </a:solidFill>
              </a:rPr>
              <a:t> space and webpages </a:t>
            </a:r>
          </a:p>
        </p:txBody>
      </p:sp>
      <p:pic>
        <p:nvPicPr>
          <p:cNvPr id="15" name="Picture 14">
            <a:extLst>
              <a:ext uri="{FF2B5EF4-FFF2-40B4-BE49-F238E27FC236}">
                <a16:creationId xmlns:a16="http://schemas.microsoft.com/office/drawing/2014/main" xmlns="" id="{89240E64-CB0C-48B4-AF1C-A0D85B8E3552}"/>
              </a:ext>
            </a:extLst>
          </p:cNvPr>
          <p:cNvPicPr>
            <a:picLocks noChangeAspect="1"/>
          </p:cNvPicPr>
          <p:nvPr/>
        </p:nvPicPr>
        <p:blipFill>
          <a:blip r:embed="rId5"/>
          <a:stretch>
            <a:fillRect/>
          </a:stretch>
        </p:blipFill>
        <p:spPr>
          <a:xfrm>
            <a:off x="3792880" y="3198008"/>
            <a:ext cx="4508567" cy="2394521"/>
          </a:xfrm>
          <a:prstGeom prst="rect">
            <a:avLst/>
          </a:prstGeom>
        </p:spPr>
      </p:pic>
    </p:spTree>
    <p:extLst>
      <p:ext uri="{BB962C8B-B14F-4D97-AF65-F5344CB8AC3E}">
        <p14:creationId xmlns:p14="http://schemas.microsoft.com/office/powerpoint/2010/main" val="1242809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ree Free Cliparts Question, Download Free Free Cliparts Question png  images, Free ClipArts on Clipart Library">
            <a:extLst>
              <a:ext uri="{FF2B5EF4-FFF2-40B4-BE49-F238E27FC236}">
                <a16:creationId xmlns:a16="http://schemas.microsoft.com/office/drawing/2014/main" xmlns="" id="{E17563DD-B949-4101-9466-4C3FE4F9FA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5974" y="2593181"/>
            <a:ext cx="1535906" cy="1671638"/>
          </a:xfrm>
          <a:prstGeom prst="rect">
            <a:avLst/>
          </a:prstGeom>
          <a:noFill/>
          <a:extLst>
            <a:ext uri="{909E8E84-426E-40DD-AFC4-6F175D3DCCD1}">
              <a14:hiddenFill xmlns:a14="http://schemas.microsoft.com/office/drawing/2010/main">
                <a:solidFill>
                  <a:srgbClr val="FFFFFF"/>
                </a:solidFill>
              </a14:hiddenFill>
            </a:ext>
          </a:extLst>
        </p:spPr>
      </p:pic>
      <p:sp>
        <p:nvSpPr>
          <p:cNvPr id="5" name="Title 2">
            <a:extLst>
              <a:ext uri="{FF2B5EF4-FFF2-40B4-BE49-F238E27FC236}">
                <a16:creationId xmlns:a16="http://schemas.microsoft.com/office/drawing/2014/main" xmlns="" id="{170D8376-3452-4729-80CA-E5BB09943883}"/>
              </a:ext>
            </a:extLst>
          </p:cNvPr>
          <p:cNvSpPr txBox="1">
            <a:spLocks/>
          </p:cNvSpPr>
          <p:nvPr/>
        </p:nvSpPr>
        <p:spPr>
          <a:xfrm>
            <a:off x="1403253" y="2416726"/>
            <a:ext cx="4404008" cy="1802918"/>
          </a:xfrm>
          <a:prstGeom prst="rect">
            <a:avLst/>
          </a:prstGeom>
        </p:spPr>
        <p:txBody>
          <a:bodyPr/>
          <a:lstStyle>
            <a:lvl1pPr algn="l" defTabSz="914400" rtl="0" eaLnBrk="1" latinLnBrk="0" hangingPunct="1">
              <a:lnSpc>
                <a:spcPct val="90000"/>
              </a:lnSpc>
              <a:spcBef>
                <a:spcPct val="0"/>
              </a:spcBef>
              <a:buNone/>
              <a:defRPr sz="3600" b="0" kern="1200">
                <a:solidFill>
                  <a:srgbClr val="005EB8"/>
                </a:solidFill>
                <a:latin typeface="Arial" panose="020B0604020202020204" pitchFamily="34" charset="0"/>
                <a:ea typeface="+mj-ea"/>
                <a:cs typeface="Arial" panose="020B0604020202020204" pitchFamily="34" charset="0"/>
              </a:defRPr>
            </a:lvl1pPr>
          </a:lstStyle>
          <a:p>
            <a:pPr algn="ctr" defTabSz="685800">
              <a:lnSpc>
                <a:spcPct val="114999"/>
              </a:lnSpc>
              <a:spcAft>
                <a:spcPts val="750"/>
              </a:spcAft>
            </a:pPr>
            <a:r>
              <a:rPr lang="en-GB" sz="2700" dirty="0">
                <a:latin typeface="Arial"/>
              </a:rPr>
              <a:t>Thank you</a:t>
            </a:r>
          </a:p>
          <a:p>
            <a:pPr algn="ctr" defTabSz="685800">
              <a:lnSpc>
                <a:spcPct val="114999"/>
              </a:lnSpc>
              <a:spcAft>
                <a:spcPts val="750"/>
              </a:spcAft>
            </a:pPr>
            <a:r>
              <a:rPr lang="en-GB" sz="2700" dirty="0">
                <a:latin typeface="Arial"/>
              </a:rPr>
              <a:t>Any questions?</a:t>
            </a:r>
          </a:p>
          <a:p>
            <a:pPr algn="ctr" defTabSz="685800">
              <a:lnSpc>
                <a:spcPct val="114999"/>
              </a:lnSpc>
              <a:spcAft>
                <a:spcPts val="750"/>
              </a:spcAft>
            </a:pPr>
            <a:r>
              <a:rPr lang="en-GB" sz="2700" dirty="0">
                <a:latin typeface="Arial"/>
              </a:rPr>
              <a:t>@nursingemma</a:t>
            </a:r>
          </a:p>
          <a:p>
            <a:pPr algn="ctr" defTabSz="685800">
              <a:lnSpc>
                <a:spcPct val="114999"/>
              </a:lnSpc>
              <a:spcAft>
                <a:spcPts val="750"/>
              </a:spcAft>
            </a:pPr>
            <a:r>
              <a:rPr lang="en-GB" sz="2700" dirty="0">
                <a:latin typeface="Arial"/>
                <a:hlinkClick r:id="rId3"/>
              </a:rPr>
              <a:t>Emma.wadey@nhs.net</a:t>
            </a:r>
            <a:r>
              <a:rPr lang="en-GB" sz="2700" dirty="0">
                <a:latin typeface="Arial"/>
              </a:rPr>
              <a:t> </a:t>
            </a:r>
            <a:endParaRPr lang="en-US" sz="2700" dirty="0">
              <a:latin typeface="Arial"/>
            </a:endParaRPr>
          </a:p>
        </p:txBody>
      </p:sp>
    </p:spTree>
    <p:extLst>
      <p:ext uri="{BB962C8B-B14F-4D97-AF65-F5344CB8AC3E}">
        <p14:creationId xmlns:p14="http://schemas.microsoft.com/office/powerpoint/2010/main" val="27603010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0AF694AA-D88C-4F9E-B7D7-6E67CC9B7C72}"/>
              </a:ext>
            </a:extLst>
          </p:cNvPr>
          <p:cNvSpPr>
            <a:spLocks noGrp="1"/>
          </p:cNvSpPr>
          <p:nvPr>
            <p:ph type="subTitle" idx="1"/>
          </p:nvPr>
        </p:nvSpPr>
        <p:spPr>
          <a:xfrm>
            <a:off x="408125" y="3952787"/>
            <a:ext cx="8352693" cy="354933"/>
          </a:xfrm>
        </p:spPr>
        <p:txBody>
          <a:bodyPr lIns="68580" tIns="34290" rIns="68580" bIns="34290" anchor="ctr"/>
          <a:lstStyle/>
          <a:p>
            <a:r>
              <a:rPr lang="en-GB" sz="1800">
                <a:latin typeface="Arial"/>
                <a:cs typeface="Arial"/>
              </a:rPr>
              <a:t>CC3N symposium, 15 July 2022 </a:t>
            </a:r>
          </a:p>
        </p:txBody>
      </p:sp>
      <p:sp>
        <p:nvSpPr>
          <p:cNvPr id="4" name="Text Placeholder 3">
            <a:extLst>
              <a:ext uri="{FF2B5EF4-FFF2-40B4-BE49-F238E27FC236}">
                <a16:creationId xmlns:a16="http://schemas.microsoft.com/office/drawing/2014/main" xmlns="" id="{0D21C5AE-09F9-459F-95F6-2EB26AE44DA0}"/>
              </a:ext>
            </a:extLst>
          </p:cNvPr>
          <p:cNvSpPr>
            <a:spLocks noGrp="1"/>
          </p:cNvSpPr>
          <p:nvPr>
            <p:ph type="body" sz="quarter" idx="10"/>
          </p:nvPr>
        </p:nvSpPr>
        <p:spPr>
          <a:xfrm>
            <a:off x="411724" y="2696860"/>
            <a:ext cx="8349095" cy="576595"/>
          </a:xfrm>
        </p:spPr>
        <p:txBody>
          <a:bodyPr lIns="68580" tIns="34290" rIns="68580" bIns="34290" anchor="t"/>
          <a:lstStyle/>
          <a:p>
            <a:r>
              <a:rPr lang="en-GB" sz="3300">
                <a:latin typeface="Arial"/>
                <a:cs typeface="Arial"/>
              </a:rPr>
              <a:t>Digitalisation of Step 1 Adult Critical Care competencies</a:t>
            </a:r>
            <a:endParaRPr lang="en-GB" sz="3600"/>
          </a:p>
        </p:txBody>
      </p:sp>
      <p:pic>
        <p:nvPicPr>
          <p:cNvPr id="5" name="Picture 4" descr="Text&#10;&#10;Description automatically generated">
            <a:extLst>
              <a:ext uri="{FF2B5EF4-FFF2-40B4-BE49-F238E27FC236}">
                <a16:creationId xmlns:a16="http://schemas.microsoft.com/office/drawing/2014/main" xmlns="" id="{AE32D077-BEC8-6C4B-AE73-E463F7A2A2A3}"/>
              </a:ext>
            </a:extLst>
          </p:cNvPr>
          <p:cNvPicPr>
            <a:picLocks noChangeAspect="1"/>
          </p:cNvPicPr>
          <p:nvPr/>
        </p:nvPicPr>
        <p:blipFill>
          <a:blip r:embed="rId2"/>
          <a:stretch>
            <a:fillRect/>
          </a:stretch>
        </p:blipFill>
        <p:spPr>
          <a:xfrm>
            <a:off x="3904019" y="994104"/>
            <a:ext cx="787708" cy="590737"/>
          </a:xfrm>
          <a:prstGeom prst="rect">
            <a:avLst/>
          </a:prstGeom>
        </p:spPr>
      </p:pic>
      <p:pic>
        <p:nvPicPr>
          <p:cNvPr id="7" name="Picture 4" descr="A picture containing company name&#10;&#10;Description automatically generated">
            <a:extLst>
              <a:ext uri="{FF2B5EF4-FFF2-40B4-BE49-F238E27FC236}">
                <a16:creationId xmlns:a16="http://schemas.microsoft.com/office/drawing/2014/main" xmlns="" id="{46EC80E5-BB10-1311-2736-BE6CB5E5ADB0}"/>
              </a:ext>
            </a:extLst>
          </p:cNvPr>
          <p:cNvPicPr>
            <a:picLocks noChangeAspect="1"/>
          </p:cNvPicPr>
          <p:nvPr/>
        </p:nvPicPr>
        <p:blipFill>
          <a:blip r:embed="rId3"/>
          <a:stretch>
            <a:fillRect/>
          </a:stretch>
        </p:blipFill>
        <p:spPr>
          <a:xfrm>
            <a:off x="408125" y="924763"/>
            <a:ext cx="1103841" cy="784545"/>
          </a:xfrm>
          <a:prstGeom prst="rect">
            <a:avLst/>
          </a:prstGeom>
        </p:spPr>
      </p:pic>
    </p:spTree>
    <p:extLst>
      <p:ext uri="{BB962C8B-B14F-4D97-AF65-F5344CB8AC3E}">
        <p14:creationId xmlns:p14="http://schemas.microsoft.com/office/powerpoint/2010/main" val="30913952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633339"/>
            <a:ext cx="4248472" cy="1080120"/>
          </a:xfrm>
        </p:spPr>
        <p:txBody>
          <a:bodyPr>
            <a:normAutofit fontScale="90000"/>
          </a:bodyPr>
          <a:lstStyle/>
          <a:p>
            <a:pPr algn="ctr"/>
            <a:r>
              <a:rPr lang="en-GB" dirty="0"/>
              <a:t>NMTG Key Lens</a:t>
            </a:r>
            <a:br>
              <a:rPr lang="en-GB" dirty="0"/>
            </a:br>
            <a:r>
              <a:rPr lang="en-GB" dirty="0"/>
              <a:t/>
            </a:r>
            <a:br>
              <a:rPr lang="en-GB" dirty="0"/>
            </a:br>
            <a:r>
              <a:rPr lang="en-GB" dirty="0"/>
              <a:t>(Delivering Care)  </a:t>
            </a:r>
          </a:p>
        </p:txBody>
      </p:sp>
      <p:sp>
        <p:nvSpPr>
          <p:cNvPr id="3" name="Content Placeholder 2"/>
          <p:cNvSpPr>
            <a:spLocks noGrp="1"/>
          </p:cNvSpPr>
          <p:nvPr>
            <p:ph idx="1"/>
          </p:nvPr>
        </p:nvSpPr>
        <p:spPr>
          <a:xfrm>
            <a:off x="3995936" y="2780928"/>
            <a:ext cx="4968552" cy="3028950"/>
          </a:xfrm>
        </p:spPr>
        <p:txBody>
          <a:bodyPr>
            <a:normAutofit fontScale="85000" lnSpcReduction="10000"/>
          </a:bodyPr>
          <a:lstStyle/>
          <a:p>
            <a:pPr marL="257175" indent="-257175">
              <a:buFont typeface="Arial" panose="020B0604020202020204" pitchFamily="34" charset="0"/>
              <a:buChar char="•"/>
            </a:pPr>
            <a:r>
              <a:rPr lang="en-GB" dirty="0"/>
              <a:t>Maximise the contribution of Nurse’s and Midwives in Public Health and Wellbeing.</a:t>
            </a:r>
          </a:p>
          <a:p>
            <a:pPr marL="257175" indent="-257175">
              <a:buFont typeface="Arial" panose="020B0604020202020204" pitchFamily="34" charset="0"/>
              <a:buChar char="•"/>
            </a:pPr>
            <a:endParaRPr lang="en-GB" dirty="0"/>
          </a:p>
          <a:p>
            <a:pPr marL="257175" indent="-257175">
              <a:buFont typeface="Arial" panose="020B0604020202020204" pitchFamily="34" charset="0"/>
              <a:buChar char="•"/>
            </a:pPr>
            <a:r>
              <a:rPr lang="en-GB" dirty="0"/>
              <a:t>Maximise the role Nurses and Midwives make in the transformation of health and social care delivery.</a:t>
            </a:r>
          </a:p>
          <a:p>
            <a:pPr marL="257175" indent="-257175">
              <a:buFont typeface="Arial" panose="020B0604020202020204" pitchFamily="34" charset="0"/>
              <a:buChar char="•"/>
            </a:pPr>
            <a:endParaRPr lang="en-GB" dirty="0"/>
          </a:p>
          <a:p>
            <a:pPr marL="257175" indent="-257175">
              <a:buFont typeface="Arial" panose="020B0604020202020204" pitchFamily="34" charset="0"/>
              <a:buChar char="•"/>
            </a:pPr>
            <a:r>
              <a:rPr lang="en-GB" dirty="0"/>
              <a:t>Develop the capacity and capability for nurses and midwives to lead at all levels   </a:t>
            </a:r>
          </a:p>
        </p:txBody>
      </p:sp>
      <p:pic>
        <p:nvPicPr>
          <p:cNvPr id="4" name="Picture 3">
            <a:extLst>
              <a:ext uri="{FF2B5EF4-FFF2-40B4-BE49-F238E27FC236}">
                <a16:creationId xmlns:a16="http://schemas.microsoft.com/office/drawing/2014/main" xmlns="" id="{564A8C38-FD9D-4601-8A76-22BD2BF0FC29}"/>
              </a:ext>
            </a:extLst>
          </p:cNvPr>
          <p:cNvPicPr>
            <a:picLocks noChangeAspect="1"/>
          </p:cNvPicPr>
          <p:nvPr/>
        </p:nvPicPr>
        <p:blipFill>
          <a:blip r:embed="rId3"/>
          <a:stretch>
            <a:fillRect/>
          </a:stretch>
        </p:blipFill>
        <p:spPr>
          <a:xfrm>
            <a:off x="5270347" y="116632"/>
            <a:ext cx="3693552" cy="2376264"/>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xmlns="" id="{32FDF522-B2AE-46E6-8644-F889AB406297}"/>
              </a:ext>
            </a:extLst>
          </p:cNvPr>
          <p:cNvPicPr>
            <a:picLocks noChangeAspect="1"/>
          </p:cNvPicPr>
          <p:nvPr/>
        </p:nvPicPr>
        <p:blipFill>
          <a:blip r:embed="rId4"/>
          <a:stretch>
            <a:fillRect/>
          </a:stretch>
        </p:blipFill>
        <p:spPr>
          <a:xfrm>
            <a:off x="382197" y="2708920"/>
            <a:ext cx="3491457" cy="2592288"/>
          </a:xfrm>
          <a:prstGeom prst="rect">
            <a:avLst/>
          </a:prstGeom>
        </p:spPr>
      </p:pic>
      <p:cxnSp>
        <p:nvCxnSpPr>
          <p:cNvPr id="12" name="Straight Arrow Connector 11">
            <a:extLst>
              <a:ext uri="{FF2B5EF4-FFF2-40B4-BE49-F238E27FC236}">
                <a16:creationId xmlns:a16="http://schemas.microsoft.com/office/drawing/2014/main" xmlns="" id="{765F10B4-7AAD-488A-A67A-736111B56731}"/>
              </a:ext>
            </a:extLst>
          </p:cNvPr>
          <p:cNvCxnSpPr>
            <a:cxnSpLocks/>
          </p:cNvCxnSpPr>
          <p:nvPr/>
        </p:nvCxnSpPr>
        <p:spPr bwMode="auto">
          <a:xfrm>
            <a:off x="1979712" y="1851149"/>
            <a:ext cx="1" cy="720080"/>
          </a:xfrm>
          <a:prstGeom prst="straightConnector1">
            <a:avLst/>
          </a:prstGeom>
          <a:ln>
            <a:headEnd type="none" w="med" len="med"/>
            <a:tailEnd type="none" w="med" len="me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style>
          <a:lnRef idx="3">
            <a:schemeClr val="accent2"/>
          </a:lnRef>
          <a:fillRef idx="0">
            <a:schemeClr val="accent2"/>
          </a:fillRef>
          <a:effectRef idx="2">
            <a:schemeClr val="accent2"/>
          </a:effectRef>
          <a:fontRef idx="minor">
            <a:schemeClr val="tx1"/>
          </a:fontRef>
        </p:style>
      </p:cxnSp>
      <p:cxnSp>
        <p:nvCxnSpPr>
          <p:cNvPr id="17" name="Straight Arrow Connector 16">
            <a:extLst>
              <a:ext uri="{FF2B5EF4-FFF2-40B4-BE49-F238E27FC236}">
                <a16:creationId xmlns:a16="http://schemas.microsoft.com/office/drawing/2014/main" xmlns="" id="{584A9851-3BC5-43A3-A080-084F862B60BA}"/>
              </a:ext>
            </a:extLst>
          </p:cNvPr>
          <p:cNvCxnSpPr/>
          <p:nvPr/>
        </p:nvCxnSpPr>
        <p:spPr bwMode="auto">
          <a:xfrm>
            <a:off x="1979712" y="1124744"/>
            <a:ext cx="2808312" cy="0"/>
          </a:xfrm>
          <a:prstGeom prst="straightConnector1">
            <a:avLst/>
          </a:prstGeom>
          <a:noFill/>
          <a:ln w="28575" cap="flat" cmpd="sng" algn="ctr">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8993967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xmlns="" id="{CA7F4C20-ED75-D574-56BB-AF2A10C7F909}"/>
              </a:ext>
            </a:extLst>
          </p:cNvPr>
          <p:cNvSpPr/>
          <p:nvPr/>
        </p:nvSpPr>
        <p:spPr>
          <a:xfrm>
            <a:off x="2381793" y="4378059"/>
            <a:ext cx="787320" cy="787320"/>
          </a:xfrm>
          <a:prstGeom prst="roundRect">
            <a:avLst/>
          </a:prstGeom>
          <a:solidFill>
            <a:srgbClr val="AE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srgbClr val="FFFFFF"/>
              </a:solidFill>
              <a:latin typeface="Calibri" panose="020F0502020204030204"/>
            </a:endParaRPr>
          </a:p>
        </p:txBody>
      </p:sp>
      <p:sp>
        <p:nvSpPr>
          <p:cNvPr id="18" name="Rectangle: Rounded Corners 17">
            <a:extLst>
              <a:ext uri="{FF2B5EF4-FFF2-40B4-BE49-F238E27FC236}">
                <a16:creationId xmlns:a16="http://schemas.microsoft.com/office/drawing/2014/main" xmlns="" id="{3089C477-281C-C9B1-7D99-F53AEC71D9A8}"/>
              </a:ext>
            </a:extLst>
          </p:cNvPr>
          <p:cNvSpPr/>
          <p:nvPr/>
        </p:nvSpPr>
        <p:spPr>
          <a:xfrm>
            <a:off x="2389296" y="3238766"/>
            <a:ext cx="787320" cy="78732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srgbClr val="FFFFFF"/>
              </a:solidFill>
              <a:latin typeface="Calibri" panose="020F0502020204030204"/>
            </a:endParaRPr>
          </a:p>
        </p:txBody>
      </p:sp>
      <p:sp>
        <p:nvSpPr>
          <p:cNvPr id="2" name="Title 1">
            <a:extLst>
              <a:ext uri="{FF2B5EF4-FFF2-40B4-BE49-F238E27FC236}">
                <a16:creationId xmlns:a16="http://schemas.microsoft.com/office/drawing/2014/main" xmlns="" id="{446ADA2E-4C6C-B435-B27D-A362F72EBB23}"/>
              </a:ext>
            </a:extLst>
          </p:cNvPr>
          <p:cNvSpPr>
            <a:spLocks noGrp="1"/>
          </p:cNvSpPr>
          <p:nvPr>
            <p:ph type="title"/>
          </p:nvPr>
        </p:nvSpPr>
        <p:spPr/>
        <p:txBody>
          <a:bodyPr lIns="68580" tIns="34290" rIns="68580" bIns="34290" anchor="t"/>
          <a:lstStyle/>
          <a:p>
            <a:r>
              <a:rPr lang="en-GB" sz="2813">
                <a:latin typeface="Arial"/>
                <a:cs typeface="Arial"/>
              </a:rPr>
              <a:t>Who are we? </a:t>
            </a:r>
          </a:p>
        </p:txBody>
      </p:sp>
      <p:pic>
        <p:nvPicPr>
          <p:cNvPr id="4" name="Picture 3">
            <a:extLst>
              <a:ext uri="{FF2B5EF4-FFF2-40B4-BE49-F238E27FC236}">
                <a16:creationId xmlns:a16="http://schemas.microsoft.com/office/drawing/2014/main" xmlns="" id="{34F94084-4A9C-C0B9-B7F1-EF22B86D9C6B}"/>
              </a:ext>
            </a:extLst>
          </p:cNvPr>
          <p:cNvPicPr>
            <a:picLocks noChangeAspect="1"/>
          </p:cNvPicPr>
          <p:nvPr/>
        </p:nvPicPr>
        <p:blipFill>
          <a:blip r:embed="rId3"/>
          <a:stretch>
            <a:fillRect/>
          </a:stretch>
        </p:blipFill>
        <p:spPr>
          <a:xfrm>
            <a:off x="487036" y="3406486"/>
            <a:ext cx="1832801" cy="483812"/>
          </a:xfrm>
          <a:prstGeom prst="rect">
            <a:avLst/>
          </a:prstGeom>
        </p:spPr>
      </p:pic>
      <p:pic>
        <p:nvPicPr>
          <p:cNvPr id="10" name="Picture 9">
            <a:extLst>
              <a:ext uri="{FF2B5EF4-FFF2-40B4-BE49-F238E27FC236}">
                <a16:creationId xmlns:a16="http://schemas.microsoft.com/office/drawing/2014/main" xmlns="" id="{0C114379-D23B-7358-CBA7-0B4B2BA83DEC}"/>
              </a:ext>
            </a:extLst>
          </p:cNvPr>
          <p:cNvPicPr>
            <a:picLocks noChangeAspect="1"/>
          </p:cNvPicPr>
          <p:nvPr/>
        </p:nvPicPr>
        <p:blipFill>
          <a:blip r:embed="rId4"/>
          <a:stretch>
            <a:fillRect/>
          </a:stretch>
        </p:blipFill>
        <p:spPr>
          <a:xfrm>
            <a:off x="1611007" y="4563911"/>
            <a:ext cx="646598" cy="477849"/>
          </a:xfrm>
          <a:prstGeom prst="rect">
            <a:avLst/>
          </a:prstGeom>
        </p:spPr>
      </p:pic>
      <p:sp>
        <p:nvSpPr>
          <p:cNvPr id="11" name="Rectangle 10">
            <a:extLst>
              <a:ext uri="{FF2B5EF4-FFF2-40B4-BE49-F238E27FC236}">
                <a16:creationId xmlns:a16="http://schemas.microsoft.com/office/drawing/2014/main" xmlns="" id="{52F52E43-7BB3-9E34-5A6B-0BFA99422873}"/>
              </a:ext>
            </a:extLst>
          </p:cNvPr>
          <p:cNvSpPr/>
          <p:nvPr/>
        </p:nvSpPr>
        <p:spPr>
          <a:xfrm>
            <a:off x="4813337" y="2696104"/>
            <a:ext cx="2181225" cy="1056506"/>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srgbClr val="FFFFFF"/>
              </a:solidFill>
              <a:latin typeface="Calibri" panose="020F0502020204030204"/>
            </a:endParaRPr>
          </a:p>
        </p:txBody>
      </p:sp>
      <p:sp>
        <p:nvSpPr>
          <p:cNvPr id="13" name="Rectangle 12">
            <a:extLst>
              <a:ext uri="{FF2B5EF4-FFF2-40B4-BE49-F238E27FC236}">
                <a16:creationId xmlns:a16="http://schemas.microsoft.com/office/drawing/2014/main" xmlns="" id="{1F5548D4-DEDF-0272-8742-573CBC5D8C74}"/>
              </a:ext>
            </a:extLst>
          </p:cNvPr>
          <p:cNvSpPr/>
          <p:nvPr/>
        </p:nvSpPr>
        <p:spPr>
          <a:xfrm>
            <a:off x="6033695" y="2691050"/>
            <a:ext cx="2181225" cy="1056506"/>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srgbClr val="FFFFFF"/>
              </a:solidFill>
              <a:latin typeface="Calibri" panose="020F0502020204030204"/>
            </a:endParaRPr>
          </a:p>
        </p:txBody>
      </p:sp>
      <p:pic>
        <p:nvPicPr>
          <p:cNvPr id="3" name="Picture 4" descr="A picture containing company name&#10;&#10;Description automatically generated">
            <a:extLst>
              <a:ext uri="{FF2B5EF4-FFF2-40B4-BE49-F238E27FC236}">
                <a16:creationId xmlns:a16="http://schemas.microsoft.com/office/drawing/2014/main" xmlns="" id="{48E3FB7D-D1BB-2C20-271C-EA6047E2555B}"/>
              </a:ext>
            </a:extLst>
          </p:cNvPr>
          <p:cNvPicPr>
            <a:picLocks noChangeAspect="1"/>
          </p:cNvPicPr>
          <p:nvPr/>
        </p:nvPicPr>
        <p:blipFill>
          <a:blip r:embed="rId5"/>
          <a:stretch>
            <a:fillRect/>
          </a:stretch>
        </p:blipFill>
        <p:spPr>
          <a:xfrm>
            <a:off x="1302407" y="2242554"/>
            <a:ext cx="951362" cy="676172"/>
          </a:xfrm>
          <a:prstGeom prst="rect">
            <a:avLst/>
          </a:prstGeom>
        </p:spPr>
      </p:pic>
      <p:sp>
        <p:nvSpPr>
          <p:cNvPr id="5" name="Rectangle: Rounded Corners 4">
            <a:extLst>
              <a:ext uri="{FF2B5EF4-FFF2-40B4-BE49-F238E27FC236}">
                <a16:creationId xmlns:a16="http://schemas.microsoft.com/office/drawing/2014/main" xmlns="" id="{FA7A9F83-0AE6-06A3-1DD4-8A1EFB931D01}"/>
              </a:ext>
            </a:extLst>
          </p:cNvPr>
          <p:cNvSpPr/>
          <p:nvPr/>
        </p:nvSpPr>
        <p:spPr>
          <a:xfrm>
            <a:off x="3211713" y="2140019"/>
            <a:ext cx="5548026" cy="780221"/>
          </a:xfrm>
          <a:prstGeom prst="roundRect">
            <a:avLst/>
          </a:prstGeom>
          <a:solidFill>
            <a:schemeClr val="accent4">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defTabSz="685800"/>
            <a:r>
              <a:rPr lang="en-GB" b="1">
                <a:solidFill>
                  <a:srgbClr val="00A499"/>
                </a:solidFill>
                <a:latin typeface="Arial"/>
              </a:rPr>
              <a:t>Content owners</a:t>
            </a:r>
            <a:endParaRPr lang="en-GB" b="1">
              <a:solidFill>
                <a:srgbClr val="00A499"/>
              </a:solidFill>
              <a:latin typeface="Calibri" panose="020F0502020204030204"/>
              <a:cs typeface="Calibri"/>
            </a:endParaRPr>
          </a:p>
          <a:p>
            <a:pPr defTabSz="685800"/>
            <a:r>
              <a:rPr lang="en-GB" sz="1350">
                <a:solidFill>
                  <a:srgbClr val="000000"/>
                </a:solidFill>
                <a:latin typeface="Arial"/>
                <a:ea typeface="Arial"/>
                <a:cs typeface="Arial"/>
              </a:rPr>
              <a:t>Critical Care Networks National Nurse Leads ​(CC3N)</a:t>
            </a:r>
            <a:endParaRPr lang="en-GB" sz="1350">
              <a:solidFill>
                <a:srgbClr val="000000"/>
              </a:solidFill>
              <a:latin typeface="Calibri" panose="020F0502020204030204"/>
              <a:cs typeface="Calibri"/>
            </a:endParaRPr>
          </a:p>
        </p:txBody>
      </p:sp>
      <p:sp>
        <p:nvSpPr>
          <p:cNvPr id="7" name="Rectangle: Rounded Corners 6">
            <a:extLst>
              <a:ext uri="{FF2B5EF4-FFF2-40B4-BE49-F238E27FC236}">
                <a16:creationId xmlns:a16="http://schemas.microsoft.com/office/drawing/2014/main" xmlns="" id="{84CEC8CD-0338-AF98-5872-8DB4AF488F66}"/>
              </a:ext>
            </a:extLst>
          </p:cNvPr>
          <p:cNvSpPr/>
          <p:nvPr/>
        </p:nvSpPr>
        <p:spPr>
          <a:xfrm>
            <a:off x="3217255" y="4380070"/>
            <a:ext cx="5542484" cy="792335"/>
          </a:xfrm>
          <a:prstGeom prst="roundRect">
            <a:avLst/>
          </a:prstGeom>
          <a:solidFill>
            <a:srgbClr val="AE2373">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defTabSz="685800"/>
            <a:r>
              <a:rPr lang="en-GB" b="1">
                <a:solidFill>
                  <a:srgbClr val="AE2373"/>
                </a:solidFill>
                <a:latin typeface="Arial"/>
              </a:rPr>
              <a:t>Co-design &amp; delivery support</a:t>
            </a:r>
            <a:endParaRPr lang="en-GB" b="1">
              <a:solidFill>
                <a:srgbClr val="AE2373"/>
              </a:solidFill>
              <a:latin typeface="Arial"/>
              <a:cs typeface="Calibri" panose="020F0502020204030204"/>
            </a:endParaRPr>
          </a:p>
          <a:p>
            <a:pPr defTabSz="685800"/>
            <a:r>
              <a:rPr lang="en-GB" sz="1350">
                <a:solidFill>
                  <a:srgbClr val="000000"/>
                </a:solidFill>
                <a:latin typeface="Arial"/>
                <a:ea typeface="+mn-lt"/>
                <a:cs typeface="Arial"/>
              </a:rPr>
              <a:t>NHS Elect</a:t>
            </a:r>
            <a:endParaRPr lang="en-GB" sz="1350">
              <a:solidFill>
                <a:srgbClr val="000000"/>
              </a:solidFill>
              <a:latin typeface="Calibri" panose="020F0502020204030204"/>
              <a:ea typeface="+mn-lt"/>
              <a:cs typeface="Calibri" panose="020F0502020204030204"/>
            </a:endParaRPr>
          </a:p>
        </p:txBody>
      </p:sp>
      <p:sp>
        <p:nvSpPr>
          <p:cNvPr id="8" name="Rectangle: Rounded Corners 7">
            <a:extLst>
              <a:ext uri="{FF2B5EF4-FFF2-40B4-BE49-F238E27FC236}">
                <a16:creationId xmlns:a16="http://schemas.microsoft.com/office/drawing/2014/main" xmlns="" id="{C28FFE53-1630-8FED-3EC2-B2611A913B34}"/>
              </a:ext>
            </a:extLst>
          </p:cNvPr>
          <p:cNvSpPr/>
          <p:nvPr/>
        </p:nvSpPr>
        <p:spPr>
          <a:xfrm>
            <a:off x="3211713" y="3239535"/>
            <a:ext cx="5542483" cy="782395"/>
          </a:xfrm>
          <a:prstGeom prst="roundRect">
            <a:avLst/>
          </a:prstGeom>
          <a:solidFill>
            <a:schemeClr val="bg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defTabSz="685800"/>
            <a:r>
              <a:rPr lang="en-GB" b="1">
                <a:solidFill>
                  <a:srgbClr val="005EB8"/>
                </a:solidFill>
                <a:latin typeface="Arial"/>
              </a:rPr>
              <a:t>Platform owner</a:t>
            </a:r>
          </a:p>
          <a:p>
            <a:pPr defTabSz="685800"/>
            <a:r>
              <a:rPr lang="en-GB" sz="1350">
                <a:solidFill>
                  <a:srgbClr val="000000"/>
                </a:solidFill>
                <a:latin typeface="Arial"/>
                <a:ea typeface="+mn-lt"/>
                <a:cs typeface="Arial"/>
              </a:rPr>
              <a:t>Health Education England Technology Enhanced Learning (HEE TEL)</a:t>
            </a:r>
            <a:endParaRPr lang="en-GB" sz="1350">
              <a:solidFill>
                <a:srgbClr val="000000"/>
              </a:solidFill>
              <a:latin typeface="Calibri" panose="020F0502020204030204"/>
            </a:endParaRPr>
          </a:p>
        </p:txBody>
      </p:sp>
      <p:sp>
        <p:nvSpPr>
          <p:cNvPr id="9" name="Rectangle: Rounded Corners 8">
            <a:extLst>
              <a:ext uri="{FF2B5EF4-FFF2-40B4-BE49-F238E27FC236}">
                <a16:creationId xmlns:a16="http://schemas.microsoft.com/office/drawing/2014/main" xmlns="" id="{3EDC9825-1689-0030-5346-8570C8D0BC54}"/>
              </a:ext>
            </a:extLst>
          </p:cNvPr>
          <p:cNvSpPr/>
          <p:nvPr/>
        </p:nvSpPr>
        <p:spPr>
          <a:xfrm>
            <a:off x="2389297" y="2130554"/>
            <a:ext cx="787320" cy="78732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srgbClr val="FFFFFF"/>
              </a:solidFill>
              <a:latin typeface="Calibri" panose="020F0502020204030204"/>
            </a:endParaRPr>
          </a:p>
        </p:txBody>
      </p:sp>
      <p:pic>
        <p:nvPicPr>
          <p:cNvPr id="16" name="Graphic 16" descr="Document with solid fill">
            <a:extLst>
              <a:ext uri="{FF2B5EF4-FFF2-40B4-BE49-F238E27FC236}">
                <a16:creationId xmlns:a16="http://schemas.microsoft.com/office/drawing/2014/main" xmlns="" id="{9B165FEA-7AD3-AD96-E9A9-12BC81174C4D}"/>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2478571" y="2228850"/>
            <a:ext cx="643868" cy="590446"/>
          </a:xfrm>
          <a:prstGeom prst="rect">
            <a:avLst/>
          </a:prstGeom>
        </p:spPr>
      </p:pic>
      <p:pic>
        <p:nvPicPr>
          <p:cNvPr id="19" name="Graphic 19" descr="Internet with solid fill">
            <a:extLst>
              <a:ext uri="{FF2B5EF4-FFF2-40B4-BE49-F238E27FC236}">
                <a16:creationId xmlns:a16="http://schemas.microsoft.com/office/drawing/2014/main" xmlns="" id="{99C0020A-574B-A69E-F3ED-4D2C2CECCDCE}"/>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2452792" y="3304140"/>
            <a:ext cx="657846" cy="660641"/>
          </a:xfrm>
          <a:prstGeom prst="rect">
            <a:avLst/>
          </a:prstGeom>
        </p:spPr>
      </p:pic>
      <p:pic>
        <p:nvPicPr>
          <p:cNvPr id="20" name="Graphic 20" descr="Ui Ux with solid fill">
            <a:extLst>
              <a:ext uri="{FF2B5EF4-FFF2-40B4-BE49-F238E27FC236}">
                <a16:creationId xmlns:a16="http://schemas.microsoft.com/office/drawing/2014/main" xmlns="" id="{071755E8-6B12-6EB9-2150-ED9331C9B7F2}"/>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2491568" y="4462379"/>
            <a:ext cx="587340" cy="625854"/>
          </a:xfrm>
          <a:prstGeom prst="rect">
            <a:avLst/>
          </a:prstGeom>
        </p:spPr>
      </p:pic>
    </p:spTree>
    <p:extLst>
      <p:ext uri="{BB962C8B-B14F-4D97-AF65-F5344CB8AC3E}">
        <p14:creationId xmlns:p14="http://schemas.microsoft.com/office/powerpoint/2010/main" val="28169407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5D5BD955-5780-409C-149B-ADB77AD68DA0}"/>
              </a:ext>
            </a:extLst>
          </p:cNvPr>
          <p:cNvSpPr>
            <a:spLocks noGrp="1"/>
          </p:cNvSpPr>
          <p:nvPr>
            <p:ph type="title"/>
          </p:nvPr>
        </p:nvSpPr>
        <p:spPr/>
        <p:txBody>
          <a:bodyPr/>
          <a:lstStyle/>
          <a:p>
            <a:r>
              <a:rPr lang="en-GB"/>
              <a:t>What are we digitalising?</a:t>
            </a:r>
          </a:p>
        </p:txBody>
      </p:sp>
      <p:grpSp>
        <p:nvGrpSpPr>
          <p:cNvPr id="10" name="Group 9">
            <a:extLst>
              <a:ext uri="{FF2B5EF4-FFF2-40B4-BE49-F238E27FC236}">
                <a16:creationId xmlns:a16="http://schemas.microsoft.com/office/drawing/2014/main" xmlns="" id="{B23ED03A-A452-F47F-FCC4-1DB0DA6B8A1E}"/>
              </a:ext>
            </a:extLst>
          </p:cNvPr>
          <p:cNvGrpSpPr>
            <a:grpSpLocks noChangeAspect="1"/>
          </p:cNvGrpSpPr>
          <p:nvPr/>
        </p:nvGrpSpPr>
        <p:grpSpPr>
          <a:xfrm>
            <a:off x="519734" y="1889101"/>
            <a:ext cx="2989593" cy="3742319"/>
            <a:chOff x="1120627" y="1431236"/>
            <a:chExt cx="3781017" cy="4917854"/>
          </a:xfrm>
        </p:grpSpPr>
        <p:pic>
          <p:nvPicPr>
            <p:cNvPr id="9" name="Picture 8">
              <a:extLst>
                <a:ext uri="{FF2B5EF4-FFF2-40B4-BE49-F238E27FC236}">
                  <a16:creationId xmlns:a16="http://schemas.microsoft.com/office/drawing/2014/main" xmlns="" id="{85D67EA8-9141-7F4E-8A2F-22D644A8DD4F}"/>
                </a:ext>
              </a:extLst>
            </p:cNvPr>
            <p:cNvPicPr>
              <a:picLocks noChangeAspect="1"/>
            </p:cNvPicPr>
            <p:nvPr/>
          </p:nvPicPr>
          <p:blipFill rotWithShape="1">
            <a:blip r:embed="rId2"/>
            <a:srcRect l="546" t="1192" r="445" b="408"/>
            <a:stretch/>
          </p:blipFill>
          <p:spPr>
            <a:xfrm>
              <a:off x="1942743" y="2233226"/>
              <a:ext cx="2958901" cy="4115864"/>
            </a:xfrm>
            <a:prstGeom prst="rect">
              <a:avLst/>
            </a:prstGeom>
            <a:ln>
              <a:solidFill>
                <a:schemeClr val="accent3"/>
              </a:solid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xmlns="" id="{8871545C-0282-9E5A-7111-0D88B09A85EF}"/>
                </a:ext>
              </a:extLst>
            </p:cNvPr>
            <p:cNvPicPr>
              <a:picLocks noChangeAspect="1"/>
            </p:cNvPicPr>
            <p:nvPr/>
          </p:nvPicPr>
          <p:blipFill rotWithShape="1">
            <a:blip r:embed="rId3"/>
            <a:srcRect l="1066" t="1043" r="956" b="870"/>
            <a:stretch/>
          </p:blipFill>
          <p:spPr>
            <a:xfrm>
              <a:off x="1120627" y="1431236"/>
              <a:ext cx="2958900" cy="4214191"/>
            </a:xfrm>
            <a:prstGeom prst="rect">
              <a:avLst/>
            </a:prstGeom>
            <a:ln>
              <a:solidFill>
                <a:schemeClr val="accent3"/>
              </a:solidFill>
            </a:ln>
            <a:effectLst>
              <a:outerShdw blurRad="50800" dist="38100" dir="2700000" algn="tl" rotWithShape="0">
                <a:prstClr val="black">
                  <a:alpha val="40000"/>
                </a:prstClr>
              </a:outerShdw>
            </a:effectLst>
          </p:spPr>
        </p:pic>
      </p:grpSp>
      <p:sp>
        <p:nvSpPr>
          <p:cNvPr id="8" name="Rectangle: Rounded Corners 7">
            <a:extLst>
              <a:ext uri="{FF2B5EF4-FFF2-40B4-BE49-F238E27FC236}">
                <a16:creationId xmlns:a16="http://schemas.microsoft.com/office/drawing/2014/main" xmlns="" id="{AAF1C20E-6F2F-CDBF-B949-991E1E41783B}"/>
              </a:ext>
            </a:extLst>
          </p:cNvPr>
          <p:cNvSpPr/>
          <p:nvPr/>
        </p:nvSpPr>
        <p:spPr>
          <a:xfrm>
            <a:off x="5372318" y="2705691"/>
            <a:ext cx="3534176" cy="196561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62000" tIns="0" bIns="0" rtlCol="0" anchor="t"/>
          <a:lstStyle/>
          <a:p>
            <a:pPr defTabSz="685800">
              <a:lnSpc>
                <a:spcPct val="150000"/>
              </a:lnSpc>
            </a:pPr>
            <a:endParaRPr lang="en-US" sz="1575">
              <a:solidFill>
                <a:srgbClr val="FFFFFF"/>
              </a:solidFill>
              <a:latin typeface="Calibri" panose="020F0502020204030204"/>
              <a:cs typeface="Calibri"/>
            </a:endParaRPr>
          </a:p>
        </p:txBody>
      </p:sp>
      <p:pic>
        <p:nvPicPr>
          <p:cNvPr id="2" name="Picture 2" descr="Icon&#10;&#10;Description automatically generated">
            <a:extLst>
              <a:ext uri="{FF2B5EF4-FFF2-40B4-BE49-F238E27FC236}">
                <a16:creationId xmlns:a16="http://schemas.microsoft.com/office/drawing/2014/main" xmlns="" id="{098D47BC-2A89-2298-9449-99ABBB7AACD8}"/>
              </a:ext>
            </a:extLst>
          </p:cNvPr>
          <p:cNvPicPr>
            <a:picLocks noChangeAspect="1"/>
          </p:cNvPicPr>
          <p:nvPr/>
        </p:nvPicPr>
        <p:blipFill>
          <a:blip r:embed="rId4"/>
          <a:stretch>
            <a:fillRect/>
          </a:stretch>
        </p:blipFill>
        <p:spPr>
          <a:xfrm>
            <a:off x="3591706" y="2782483"/>
            <a:ext cx="1855511" cy="1812027"/>
          </a:xfrm>
          <a:prstGeom prst="rect">
            <a:avLst/>
          </a:prstGeom>
        </p:spPr>
      </p:pic>
      <p:sp>
        <p:nvSpPr>
          <p:cNvPr id="11" name="TextBox 10">
            <a:extLst>
              <a:ext uri="{FF2B5EF4-FFF2-40B4-BE49-F238E27FC236}">
                <a16:creationId xmlns:a16="http://schemas.microsoft.com/office/drawing/2014/main" xmlns="" id="{87F94FCE-2307-58B6-4430-AAF38D3C67FF}"/>
              </a:ext>
            </a:extLst>
          </p:cNvPr>
          <p:cNvSpPr txBox="1"/>
          <p:nvPr/>
        </p:nvSpPr>
        <p:spPr>
          <a:xfrm>
            <a:off x="5529594" y="2687156"/>
            <a:ext cx="3376900" cy="1965610"/>
          </a:xfrm>
          <a:prstGeom prst="rect">
            <a:avLst/>
          </a:prstGeom>
          <a:noFill/>
        </p:spPr>
        <p:txBody>
          <a:bodyPr wrap="square" anchor="ctr">
            <a:noAutofit/>
          </a:bodyPr>
          <a:lstStyle/>
          <a:p>
            <a:pPr defTabSz="685800">
              <a:lnSpc>
                <a:spcPct val="150000"/>
              </a:lnSpc>
            </a:pPr>
            <a:r>
              <a:rPr lang="en-GB" sz="1650" b="1">
                <a:solidFill>
                  <a:srgbClr val="FFFFFF"/>
                </a:solidFill>
                <a:latin typeface="Arial"/>
              </a:rPr>
              <a:t>PDF document</a:t>
            </a:r>
            <a:endParaRPr lang="en-GB" sz="1650">
              <a:solidFill>
                <a:srgbClr val="FFFFFF"/>
              </a:solidFill>
              <a:latin typeface="Arial"/>
              <a:cs typeface="Arial"/>
            </a:endParaRPr>
          </a:p>
          <a:p>
            <a:pPr marL="257175" indent="-257175" defTabSz="685800">
              <a:lnSpc>
                <a:spcPct val="150000"/>
              </a:lnSpc>
              <a:buFont typeface="Arial"/>
              <a:buChar char="•"/>
            </a:pPr>
            <a:r>
              <a:rPr lang="en-GB" sz="1650">
                <a:solidFill>
                  <a:srgbClr val="FFFFFF"/>
                </a:solidFill>
                <a:latin typeface="Arial"/>
                <a:cs typeface="Arial"/>
              </a:rPr>
              <a:t>700 competencies</a:t>
            </a:r>
          </a:p>
          <a:p>
            <a:pPr marL="257175" indent="-257175" defTabSz="685800">
              <a:lnSpc>
                <a:spcPct val="150000"/>
              </a:lnSpc>
              <a:buFont typeface="Arial"/>
              <a:buChar char="•"/>
            </a:pPr>
            <a:r>
              <a:rPr lang="en-GB" sz="1650">
                <a:solidFill>
                  <a:srgbClr val="FFFFFF"/>
                </a:solidFill>
                <a:latin typeface="Arial"/>
                <a:cs typeface="Arial"/>
              </a:rPr>
              <a:t>For all qualified new CC nurses</a:t>
            </a:r>
          </a:p>
          <a:p>
            <a:pPr marL="257175" indent="-257175" defTabSz="685800">
              <a:lnSpc>
                <a:spcPct val="150000"/>
              </a:lnSpc>
              <a:buFont typeface="Arial"/>
              <a:buChar char="•"/>
            </a:pPr>
            <a:r>
              <a:rPr lang="en-GB" sz="1650">
                <a:solidFill>
                  <a:srgbClr val="FFFFFF"/>
                </a:solidFill>
                <a:latin typeface="Arial"/>
                <a:cs typeface="Arial"/>
              </a:rPr>
              <a:t>Completed over 6–12 months</a:t>
            </a:r>
          </a:p>
          <a:p>
            <a:pPr marL="257175" indent="-257175" defTabSz="685800">
              <a:lnSpc>
                <a:spcPct val="150000"/>
              </a:lnSpc>
              <a:buFont typeface="Arial"/>
              <a:buChar char="•"/>
            </a:pPr>
            <a:r>
              <a:rPr lang="en-GB" sz="1650">
                <a:solidFill>
                  <a:srgbClr val="FFFFFF"/>
                </a:solidFill>
                <a:latin typeface="Arial"/>
                <a:cs typeface="Arial"/>
              </a:rPr>
              <a:t>Used nationally</a:t>
            </a:r>
            <a:endParaRPr lang="en-US" sz="1650">
              <a:solidFill>
                <a:srgbClr val="FFFFFF"/>
              </a:solidFill>
              <a:latin typeface="Calibri" panose="020F0502020204030204"/>
              <a:cs typeface="Calibri"/>
            </a:endParaRPr>
          </a:p>
        </p:txBody>
      </p:sp>
    </p:spTree>
    <p:extLst>
      <p:ext uri="{BB962C8B-B14F-4D97-AF65-F5344CB8AC3E}">
        <p14:creationId xmlns:p14="http://schemas.microsoft.com/office/powerpoint/2010/main" val="16990958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6537433E-05A3-43B7-A2A6-2EC60BCBB383}"/>
              </a:ext>
            </a:extLst>
          </p:cNvPr>
          <p:cNvSpPr>
            <a:spLocks noGrp="1"/>
          </p:cNvSpPr>
          <p:nvPr>
            <p:ph type="title"/>
          </p:nvPr>
        </p:nvSpPr>
        <p:spPr>
          <a:xfrm>
            <a:off x="395289" y="1268735"/>
            <a:ext cx="8643977" cy="458737"/>
          </a:xfrm>
        </p:spPr>
        <p:txBody>
          <a:bodyPr/>
          <a:lstStyle/>
          <a:p>
            <a:r>
              <a:rPr lang="en-GB"/>
              <a:t>Why are we digitalising the Step 1 competencies? </a:t>
            </a:r>
          </a:p>
        </p:txBody>
      </p:sp>
      <p:sp>
        <p:nvSpPr>
          <p:cNvPr id="14" name="Rectangle: Rounded Corners 4">
            <a:extLst>
              <a:ext uri="{FF2B5EF4-FFF2-40B4-BE49-F238E27FC236}">
                <a16:creationId xmlns:a16="http://schemas.microsoft.com/office/drawing/2014/main" xmlns="" id="{4C0D6C5E-D4A9-7953-B136-2576E206C210}"/>
              </a:ext>
            </a:extLst>
          </p:cNvPr>
          <p:cNvSpPr/>
          <p:nvPr/>
        </p:nvSpPr>
        <p:spPr>
          <a:xfrm>
            <a:off x="3482439" y="2638040"/>
            <a:ext cx="5299550" cy="1831406"/>
          </a:xfrm>
          <a:prstGeom prst="roundRect">
            <a:avLst/>
          </a:prstGeom>
          <a:solidFill>
            <a:schemeClr val="accent6">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defTabSz="685800">
              <a:spcAft>
                <a:spcPts val="900"/>
              </a:spcAft>
            </a:pPr>
            <a:r>
              <a:rPr lang="en-GB" b="1">
                <a:solidFill>
                  <a:srgbClr val="00A9CE"/>
                </a:solidFill>
                <a:latin typeface="Arial"/>
              </a:rPr>
              <a:t>There is the need and opportunity to:</a:t>
            </a:r>
          </a:p>
          <a:p>
            <a:pPr marL="214313" indent="-214313" defTabSz="685800">
              <a:spcAft>
                <a:spcPts val="900"/>
              </a:spcAft>
              <a:buClr>
                <a:srgbClr val="00A9CE"/>
              </a:buClr>
              <a:buFont typeface="Arial" panose="020B0604020202020204" pitchFamily="34" charset="0"/>
              <a:buChar char="•"/>
            </a:pPr>
            <a:r>
              <a:rPr lang="en-GB" sz="1350">
                <a:solidFill>
                  <a:srgbClr val="000000"/>
                </a:solidFill>
                <a:latin typeface="Arial"/>
                <a:cs typeface="Arial"/>
              </a:rPr>
              <a:t>Grow and transform our workforce using emerging technology</a:t>
            </a:r>
          </a:p>
          <a:p>
            <a:pPr marL="214313" indent="-214313" defTabSz="685800">
              <a:spcAft>
                <a:spcPts val="900"/>
              </a:spcAft>
              <a:buClr>
                <a:srgbClr val="00A9CE"/>
              </a:buClr>
              <a:buFont typeface="Arial" panose="020B0604020202020204" pitchFamily="34" charset="0"/>
              <a:buChar char="•"/>
            </a:pPr>
            <a:r>
              <a:rPr lang="en-GB" sz="1350">
                <a:solidFill>
                  <a:srgbClr val="000000"/>
                </a:solidFill>
                <a:latin typeface="Arial"/>
                <a:cs typeface="Arial"/>
              </a:rPr>
              <a:t>Improve the digital literacy of our staff</a:t>
            </a:r>
          </a:p>
          <a:p>
            <a:pPr marL="214313" indent="-214313" defTabSz="685800">
              <a:spcAft>
                <a:spcPts val="900"/>
              </a:spcAft>
              <a:buClr>
                <a:srgbClr val="00A9CE"/>
              </a:buClr>
              <a:buFont typeface="Arial" panose="020B0604020202020204" pitchFamily="34" charset="0"/>
              <a:buChar char="•"/>
            </a:pPr>
            <a:r>
              <a:rPr lang="en-GB" sz="1350">
                <a:solidFill>
                  <a:srgbClr val="000000"/>
                </a:solidFill>
                <a:latin typeface="Arial"/>
                <a:cs typeface="Arial"/>
              </a:rPr>
              <a:t>Use digital technology to improve patient care and release more time for care</a:t>
            </a:r>
          </a:p>
        </p:txBody>
      </p:sp>
      <p:pic>
        <p:nvPicPr>
          <p:cNvPr id="16" name="Picture 15">
            <a:extLst>
              <a:ext uri="{FF2B5EF4-FFF2-40B4-BE49-F238E27FC236}">
                <a16:creationId xmlns:a16="http://schemas.microsoft.com/office/drawing/2014/main" xmlns="" id="{EF6AC9B8-D968-178E-4172-F4FC8C0BAEFC}"/>
              </a:ext>
            </a:extLst>
          </p:cNvPr>
          <p:cNvPicPr>
            <a:picLocks noChangeAspect="1"/>
          </p:cNvPicPr>
          <p:nvPr/>
        </p:nvPicPr>
        <p:blipFill rotWithShape="1">
          <a:blip r:embed="rId3"/>
          <a:srcRect l="31012" t="6481" r="32737" b="2738"/>
          <a:stretch/>
        </p:blipFill>
        <p:spPr>
          <a:xfrm>
            <a:off x="1836235" y="2389168"/>
            <a:ext cx="1385024" cy="1950992"/>
          </a:xfrm>
          <a:prstGeom prst="rect">
            <a:avLst/>
          </a:prstGeom>
          <a:effectLst>
            <a:outerShdw blurRad="166723" dist="38100" dir="2700000" algn="tl" rotWithShape="0">
              <a:prstClr val="black">
                <a:alpha val="40000"/>
              </a:prstClr>
            </a:outerShdw>
          </a:effectLst>
        </p:spPr>
      </p:pic>
      <p:pic>
        <p:nvPicPr>
          <p:cNvPr id="4" name="Picture 4" descr="Graphical user interface, text, application&#10;&#10;Description automatically generated">
            <a:extLst>
              <a:ext uri="{FF2B5EF4-FFF2-40B4-BE49-F238E27FC236}">
                <a16:creationId xmlns:a16="http://schemas.microsoft.com/office/drawing/2014/main" xmlns="" id="{289E1606-432A-3D14-877D-23A5CC09BCDC}"/>
              </a:ext>
            </a:extLst>
          </p:cNvPr>
          <p:cNvPicPr>
            <a:picLocks noChangeAspect="1"/>
          </p:cNvPicPr>
          <p:nvPr/>
        </p:nvPicPr>
        <p:blipFill>
          <a:blip r:embed="rId4"/>
          <a:stretch>
            <a:fillRect/>
          </a:stretch>
        </p:blipFill>
        <p:spPr>
          <a:xfrm>
            <a:off x="354064" y="2389167"/>
            <a:ext cx="1391903" cy="1936021"/>
          </a:xfrm>
          <a:prstGeom prst="rect">
            <a:avLst/>
          </a:prstGeom>
          <a:effectLst>
            <a:outerShdw blurRad="170824" dist="38100" dir="2700000" algn="tl" rotWithShape="0">
              <a:prstClr val="black">
                <a:alpha val="40000"/>
              </a:prstClr>
            </a:outerShdw>
          </a:effectLst>
        </p:spPr>
      </p:pic>
      <p:pic>
        <p:nvPicPr>
          <p:cNvPr id="10" name="Picture 9">
            <a:extLst>
              <a:ext uri="{FF2B5EF4-FFF2-40B4-BE49-F238E27FC236}">
                <a16:creationId xmlns:a16="http://schemas.microsoft.com/office/drawing/2014/main" xmlns="" id="{DB4E1076-ADC6-866B-6636-AB9C12D682AC}"/>
              </a:ext>
            </a:extLst>
          </p:cNvPr>
          <p:cNvPicPr>
            <a:picLocks noChangeAspect="1"/>
          </p:cNvPicPr>
          <p:nvPr/>
        </p:nvPicPr>
        <p:blipFill rotWithShape="1">
          <a:blip r:embed="rId5"/>
          <a:srcRect l="33869" t="6904" r="35500" b="15929"/>
          <a:stretch/>
        </p:blipFill>
        <p:spPr>
          <a:xfrm>
            <a:off x="1095149" y="3260729"/>
            <a:ext cx="1385025" cy="1962636"/>
          </a:xfrm>
          <a:prstGeom prst="rect">
            <a:avLst/>
          </a:prstGeom>
          <a:effectLst>
            <a:outerShdw blurRad="166723" dist="38100" dir="2700000" algn="tl" rotWithShape="0">
              <a:prstClr val="black">
                <a:alpha val="40000"/>
              </a:prstClr>
            </a:outerShdw>
          </a:effectLst>
        </p:spPr>
      </p:pic>
    </p:spTree>
    <p:extLst>
      <p:ext uri="{BB962C8B-B14F-4D97-AF65-F5344CB8AC3E}">
        <p14:creationId xmlns:p14="http://schemas.microsoft.com/office/powerpoint/2010/main" val="8083968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561268-6302-46F8-9E73-CA71D6E5C0BC}"/>
              </a:ext>
            </a:extLst>
          </p:cNvPr>
          <p:cNvSpPr>
            <a:spLocks noGrp="1"/>
          </p:cNvSpPr>
          <p:nvPr>
            <p:ph type="title"/>
          </p:nvPr>
        </p:nvSpPr>
        <p:spPr>
          <a:xfrm>
            <a:off x="395288" y="1268735"/>
            <a:ext cx="8476569" cy="458737"/>
          </a:xfrm>
        </p:spPr>
        <p:txBody>
          <a:bodyPr/>
          <a:lstStyle/>
          <a:p>
            <a:r>
              <a:rPr lang="en-GB"/>
              <a:t>Opportunities of digitalisation </a:t>
            </a:r>
          </a:p>
        </p:txBody>
      </p:sp>
      <p:sp>
        <p:nvSpPr>
          <p:cNvPr id="31" name="Rectangle: Rounded Corners 30">
            <a:extLst>
              <a:ext uri="{FF2B5EF4-FFF2-40B4-BE49-F238E27FC236}">
                <a16:creationId xmlns:a16="http://schemas.microsoft.com/office/drawing/2014/main" xmlns="" id="{DCFCDEF9-41AF-FA22-CC12-5CE0B033C277}"/>
              </a:ext>
            </a:extLst>
          </p:cNvPr>
          <p:cNvSpPr/>
          <p:nvPr/>
        </p:nvSpPr>
        <p:spPr>
          <a:xfrm>
            <a:off x="244929" y="1931321"/>
            <a:ext cx="653143" cy="653142"/>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srgbClr val="FFFFFF"/>
              </a:solidFill>
              <a:latin typeface="Calibri" panose="020F0502020204030204"/>
            </a:endParaRPr>
          </a:p>
        </p:txBody>
      </p:sp>
      <p:pic>
        <p:nvPicPr>
          <p:cNvPr id="32" name="Graphic 32" descr="Badge Tick with solid fill">
            <a:extLst>
              <a:ext uri="{FF2B5EF4-FFF2-40B4-BE49-F238E27FC236}">
                <a16:creationId xmlns:a16="http://schemas.microsoft.com/office/drawing/2014/main" xmlns="" id="{511D5DF5-FC9E-5046-B681-F73E08866AB8}"/>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83029" y="1963978"/>
            <a:ext cx="576944" cy="582386"/>
          </a:xfrm>
          <a:prstGeom prst="rect">
            <a:avLst/>
          </a:prstGeom>
        </p:spPr>
      </p:pic>
      <p:sp>
        <p:nvSpPr>
          <p:cNvPr id="36" name="Rectangle: Rounded Corners 35">
            <a:extLst>
              <a:ext uri="{FF2B5EF4-FFF2-40B4-BE49-F238E27FC236}">
                <a16:creationId xmlns:a16="http://schemas.microsoft.com/office/drawing/2014/main" xmlns="" id="{43B2799A-5C5C-5137-B014-40435CFAAED4}"/>
              </a:ext>
            </a:extLst>
          </p:cNvPr>
          <p:cNvSpPr/>
          <p:nvPr/>
        </p:nvSpPr>
        <p:spPr>
          <a:xfrm>
            <a:off x="270525" y="2953871"/>
            <a:ext cx="653143" cy="653142"/>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srgbClr val="FFFFFF"/>
              </a:solidFill>
              <a:latin typeface="Calibri" panose="020F0502020204030204"/>
            </a:endParaRPr>
          </a:p>
        </p:txBody>
      </p:sp>
      <p:sp>
        <p:nvSpPr>
          <p:cNvPr id="38" name="Rectangle: Rounded Corners 37">
            <a:extLst>
              <a:ext uri="{FF2B5EF4-FFF2-40B4-BE49-F238E27FC236}">
                <a16:creationId xmlns:a16="http://schemas.microsoft.com/office/drawing/2014/main" xmlns="" id="{92811018-88F5-3137-CEA5-D7BE115DA6D6}"/>
              </a:ext>
            </a:extLst>
          </p:cNvPr>
          <p:cNvSpPr/>
          <p:nvPr/>
        </p:nvSpPr>
        <p:spPr>
          <a:xfrm>
            <a:off x="276243" y="4006316"/>
            <a:ext cx="653143" cy="653142"/>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srgbClr val="FFFFFF"/>
              </a:solidFill>
              <a:latin typeface="Calibri" panose="020F0502020204030204"/>
            </a:endParaRPr>
          </a:p>
        </p:txBody>
      </p:sp>
      <p:sp>
        <p:nvSpPr>
          <p:cNvPr id="39" name="Rectangle: Rounded Corners 38">
            <a:extLst>
              <a:ext uri="{FF2B5EF4-FFF2-40B4-BE49-F238E27FC236}">
                <a16:creationId xmlns:a16="http://schemas.microsoft.com/office/drawing/2014/main" xmlns="" id="{55728F15-1C6F-A722-A315-F01D08EFBEBF}"/>
              </a:ext>
            </a:extLst>
          </p:cNvPr>
          <p:cNvSpPr/>
          <p:nvPr/>
        </p:nvSpPr>
        <p:spPr>
          <a:xfrm>
            <a:off x="4655253" y="1915662"/>
            <a:ext cx="653143" cy="653142"/>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srgbClr val="FFFFFF"/>
              </a:solidFill>
              <a:latin typeface="Calibri" panose="020F0502020204030204"/>
            </a:endParaRPr>
          </a:p>
        </p:txBody>
      </p:sp>
      <p:sp>
        <p:nvSpPr>
          <p:cNvPr id="41" name="Rectangle: Rounded Corners 40">
            <a:extLst>
              <a:ext uri="{FF2B5EF4-FFF2-40B4-BE49-F238E27FC236}">
                <a16:creationId xmlns:a16="http://schemas.microsoft.com/office/drawing/2014/main" xmlns="" id="{8BD8E2F8-3A4A-D80F-4C79-8D6263DB6A17}"/>
              </a:ext>
            </a:extLst>
          </p:cNvPr>
          <p:cNvSpPr/>
          <p:nvPr/>
        </p:nvSpPr>
        <p:spPr>
          <a:xfrm>
            <a:off x="4680849" y="2953870"/>
            <a:ext cx="653143" cy="653142"/>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srgbClr val="FFFFFF"/>
              </a:solidFill>
              <a:latin typeface="Calibri" panose="020F0502020204030204"/>
            </a:endParaRPr>
          </a:p>
        </p:txBody>
      </p:sp>
      <p:sp>
        <p:nvSpPr>
          <p:cNvPr id="42" name="Rectangle: Rounded Corners 41">
            <a:extLst>
              <a:ext uri="{FF2B5EF4-FFF2-40B4-BE49-F238E27FC236}">
                <a16:creationId xmlns:a16="http://schemas.microsoft.com/office/drawing/2014/main" xmlns="" id="{F973FBCD-9E35-F764-BA6C-FC4CB5497018}"/>
              </a:ext>
            </a:extLst>
          </p:cNvPr>
          <p:cNvSpPr/>
          <p:nvPr/>
        </p:nvSpPr>
        <p:spPr>
          <a:xfrm>
            <a:off x="4686567" y="4006315"/>
            <a:ext cx="653143" cy="653142"/>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srgbClr val="FFFFFF"/>
              </a:solidFill>
              <a:latin typeface="Calibri" panose="020F0502020204030204"/>
            </a:endParaRPr>
          </a:p>
        </p:txBody>
      </p:sp>
      <p:sp>
        <p:nvSpPr>
          <p:cNvPr id="43" name="Rectangle: Rounded Corners 42">
            <a:extLst>
              <a:ext uri="{FF2B5EF4-FFF2-40B4-BE49-F238E27FC236}">
                <a16:creationId xmlns:a16="http://schemas.microsoft.com/office/drawing/2014/main" xmlns="" id="{554A40BC-8462-5E16-5FB4-665856B73A60}"/>
              </a:ext>
            </a:extLst>
          </p:cNvPr>
          <p:cNvSpPr/>
          <p:nvPr/>
        </p:nvSpPr>
        <p:spPr>
          <a:xfrm>
            <a:off x="945555" y="1932821"/>
            <a:ext cx="3452461" cy="642258"/>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n-GB" b="1">
                <a:solidFill>
                  <a:srgbClr val="005EB8"/>
                </a:solidFill>
                <a:latin typeface="Arial"/>
                <a:cs typeface="Calibri"/>
              </a:rPr>
              <a:t>Quality assurance</a:t>
            </a:r>
            <a:r>
              <a:rPr lang="en-GB">
                <a:solidFill>
                  <a:srgbClr val="005EB8"/>
                </a:solidFill>
                <a:latin typeface="Arial"/>
                <a:cs typeface="Calibri"/>
              </a:rPr>
              <a:t> </a:t>
            </a:r>
            <a:endParaRPr lang="en-US">
              <a:solidFill>
                <a:srgbClr val="005EB8"/>
              </a:solidFill>
              <a:latin typeface="Arial"/>
              <a:cs typeface="Arial"/>
            </a:endParaRPr>
          </a:p>
          <a:p>
            <a:pPr defTabSz="685800"/>
            <a:r>
              <a:rPr lang="en-GB" sz="1350">
                <a:solidFill>
                  <a:srgbClr val="000000"/>
                </a:solidFill>
                <a:latin typeface="Arial"/>
                <a:cs typeface="Calibri"/>
              </a:rPr>
              <a:t>Improved standardisation &amp; control of use</a:t>
            </a:r>
          </a:p>
        </p:txBody>
      </p:sp>
      <p:sp>
        <p:nvSpPr>
          <p:cNvPr id="44" name="Rectangle: Rounded Corners 43">
            <a:extLst>
              <a:ext uri="{FF2B5EF4-FFF2-40B4-BE49-F238E27FC236}">
                <a16:creationId xmlns:a16="http://schemas.microsoft.com/office/drawing/2014/main" xmlns="" id="{F6603EC7-B1EF-B0EF-D7D1-2A591693B8C4}"/>
              </a:ext>
            </a:extLst>
          </p:cNvPr>
          <p:cNvSpPr/>
          <p:nvPr/>
        </p:nvSpPr>
        <p:spPr>
          <a:xfrm>
            <a:off x="963269" y="2963255"/>
            <a:ext cx="3452459" cy="63681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defTabSz="685800"/>
            <a:r>
              <a:rPr lang="en-GB" b="1">
                <a:solidFill>
                  <a:srgbClr val="005EB8"/>
                </a:solidFill>
                <a:latin typeface="Arial"/>
                <a:cs typeface="Calibri"/>
              </a:rPr>
              <a:t>Workforce planning</a:t>
            </a:r>
          </a:p>
          <a:p>
            <a:pPr defTabSz="685800"/>
            <a:r>
              <a:rPr lang="en-GB" sz="1350">
                <a:solidFill>
                  <a:srgbClr val="000000"/>
                </a:solidFill>
                <a:latin typeface="Arial"/>
                <a:cs typeface="Arial"/>
              </a:rPr>
              <a:t>National visibility of staffs’ skills data</a:t>
            </a:r>
            <a:endParaRPr lang="en-GB" sz="1350">
              <a:solidFill>
                <a:srgbClr val="000000"/>
              </a:solidFill>
              <a:latin typeface="Arial"/>
              <a:cs typeface="Calibri" panose="020F0502020204030204"/>
            </a:endParaRPr>
          </a:p>
        </p:txBody>
      </p:sp>
      <p:sp>
        <p:nvSpPr>
          <p:cNvPr id="45" name="Rectangle: Rounded Corners 44">
            <a:extLst>
              <a:ext uri="{FF2B5EF4-FFF2-40B4-BE49-F238E27FC236}">
                <a16:creationId xmlns:a16="http://schemas.microsoft.com/office/drawing/2014/main" xmlns="" id="{CB8E9048-C0E5-C1A6-89FE-621D47B042AA}"/>
              </a:ext>
            </a:extLst>
          </p:cNvPr>
          <p:cNvSpPr/>
          <p:nvPr/>
        </p:nvSpPr>
        <p:spPr>
          <a:xfrm>
            <a:off x="974429" y="4015700"/>
            <a:ext cx="3452459" cy="63681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defTabSz="685800"/>
            <a:r>
              <a:rPr lang="en-GB" b="1">
                <a:solidFill>
                  <a:srgbClr val="005EB8"/>
                </a:solidFill>
                <a:latin typeface="Arial"/>
                <a:cs typeface="Arial"/>
              </a:rPr>
              <a:t>Staff mobility </a:t>
            </a:r>
            <a:endParaRPr lang="en-US" sz="1350" b="1">
              <a:solidFill>
                <a:srgbClr val="005EB8"/>
              </a:solidFill>
              <a:latin typeface="Arial"/>
              <a:cs typeface="Arial"/>
            </a:endParaRPr>
          </a:p>
          <a:p>
            <a:pPr defTabSz="685800"/>
            <a:r>
              <a:rPr lang="en-GB" sz="1350">
                <a:solidFill>
                  <a:srgbClr val="000000"/>
                </a:solidFill>
                <a:latin typeface="Arial"/>
                <a:cs typeface="Arial"/>
              </a:rPr>
              <a:t>More efficient transfer of staffs’ skills data</a:t>
            </a:r>
            <a:endParaRPr lang="en-US" sz="1350">
              <a:solidFill>
                <a:srgbClr val="000000"/>
              </a:solidFill>
              <a:latin typeface="Arial"/>
              <a:cs typeface="Arial"/>
            </a:endParaRPr>
          </a:p>
        </p:txBody>
      </p:sp>
      <p:sp>
        <p:nvSpPr>
          <p:cNvPr id="46" name="Rectangle: Rounded Corners 45">
            <a:extLst>
              <a:ext uri="{FF2B5EF4-FFF2-40B4-BE49-F238E27FC236}">
                <a16:creationId xmlns:a16="http://schemas.microsoft.com/office/drawing/2014/main" xmlns="" id="{36A43260-366B-CBA0-4BAC-5ECC34592574}"/>
              </a:ext>
            </a:extLst>
          </p:cNvPr>
          <p:cNvSpPr/>
          <p:nvPr/>
        </p:nvSpPr>
        <p:spPr>
          <a:xfrm>
            <a:off x="5377650" y="1921104"/>
            <a:ext cx="3408730" cy="640757"/>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defTabSz="685800"/>
            <a:r>
              <a:rPr lang="en-GB" b="1">
                <a:solidFill>
                  <a:srgbClr val="005EB8"/>
                </a:solidFill>
                <a:latin typeface="Arial"/>
                <a:cs typeface="Arial"/>
              </a:rPr>
              <a:t>Patient safety</a:t>
            </a:r>
          </a:p>
          <a:p>
            <a:pPr defTabSz="685800"/>
            <a:r>
              <a:rPr lang="en-GB" sz="1350">
                <a:solidFill>
                  <a:srgbClr val="000000"/>
                </a:solidFill>
                <a:latin typeface="Arial"/>
                <a:cs typeface="Arial"/>
              </a:rPr>
              <a:t>Ability to update content more easily</a:t>
            </a:r>
          </a:p>
        </p:txBody>
      </p:sp>
      <p:sp>
        <p:nvSpPr>
          <p:cNvPr id="47" name="Rectangle: Rounded Corners 46">
            <a:extLst>
              <a:ext uri="{FF2B5EF4-FFF2-40B4-BE49-F238E27FC236}">
                <a16:creationId xmlns:a16="http://schemas.microsoft.com/office/drawing/2014/main" xmlns="" id="{6771C515-6DA2-CFF6-24DF-7BD03C9FDEF6}"/>
              </a:ext>
            </a:extLst>
          </p:cNvPr>
          <p:cNvSpPr/>
          <p:nvPr/>
        </p:nvSpPr>
        <p:spPr>
          <a:xfrm>
            <a:off x="5399305" y="2964755"/>
            <a:ext cx="3401785" cy="63681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defTabSz="685800"/>
            <a:r>
              <a:rPr lang="en-GB" b="1">
                <a:solidFill>
                  <a:srgbClr val="005EB8"/>
                </a:solidFill>
                <a:latin typeface="Arial"/>
                <a:cs typeface="Arial"/>
              </a:rPr>
              <a:t>‘Digital first’ workforce</a:t>
            </a:r>
            <a:endParaRPr lang="en-GB">
              <a:solidFill>
                <a:srgbClr val="005EB8"/>
              </a:solidFill>
              <a:latin typeface="Arial"/>
              <a:ea typeface="+mn-lt"/>
              <a:cs typeface="Calibri" panose="020F0502020204030204"/>
            </a:endParaRPr>
          </a:p>
          <a:p>
            <a:pPr defTabSz="685800"/>
            <a:r>
              <a:rPr lang="en-GB" sz="1350">
                <a:solidFill>
                  <a:srgbClr val="000000"/>
                </a:solidFill>
                <a:latin typeface="Arial"/>
                <a:cs typeface="Arial"/>
              </a:rPr>
              <a:t>Opportunity to improve digital literacy</a:t>
            </a:r>
          </a:p>
        </p:txBody>
      </p:sp>
      <p:sp>
        <p:nvSpPr>
          <p:cNvPr id="48" name="Rectangle: Rounded Corners 47">
            <a:extLst>
              <a:ext uri="{FF2B5EF4-FFF2-40B4-BE49-F238E27FC236}">
                <a16:creationId xmlns:a16="http://schemas.microsoft.com/office/drawing/2014/main" xmlns="" id="{6F2A7FBB-C52B-5EE6-AC1E-B03BECD9BE03}"/>
              </a:ext>
            </a:extLst>
          </p:cNvPr>
          <p:cNvSpPr/>
          <p:nvPr/>
        </p:nvSpPr>
        <p:spPr>
          <a:xfrm>
            <a:off x="5415908" y="4017200"/>
            <a:ext cx="3401785" cy="63681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defTabSz="685800"/>
            <a:r>
              <a:rPr lang="en-GB" b="1">
                <a:solidFill>
                  <a:srgbClr val="005EB8"/>
                </a:solidFill>
                <a:latin typeface="Arial"/>
                <a:cs typeface="Arial"/>
              </a:rPr>
              <a:t>Resource requirements</a:t>
            </a:r>
          </a:p>
          <a:p>
            <a:pPr defTabSz="685800"/>
            <a:r>
              <a:rPr lang="en-GB" sz="1350">
                <a:solidFill>
                  <a:srgbClr val="000000"/>
                </a:solidFill>
                <a:latin typeface="Arial"/>
                <a:ea typeface="+mn-lt"/>
                <a:cs typeface="Calibri" panose="020F0502020204030204"/>
              </a:rPr>
              <a:t>Reduced wastage of staff time &amp; paper</a:t>
            </a:r>
            <a:endParaRPr lang="en-GB" sz="1350">
              <a:solidFill>
                <a:srgbClr val="000000"/>
              </a:solidFill>
              <a:latin typeface="Arial"/>
              <a:cs typeface="Arial"/>
            </a:endParaRPr>
          </a:p>
        </p:txBody>
      </p:sp>
      <p:pic>
        <p:nvPicPr>
          <p:cNvPr id="49" name="Graphic 49" descr="Earth Globe - Asia with solid fill">
            <a:extLst>
              <a:ext uri="{FF2B5EF4-FFF2-40B4-BE49-F238E27FC236}">
                <a16:creationId xmlns:a16="http://schemas.microsoft.com/office/drawing/2014/main" xmlns="" id="{8BDB2017-3AA8-40C3-B32F-6044F3D552C2}"/>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4719224" y="4044416"/>
            <a:ext cx="587829" cy="571501"/>
          </a:xfrm>
          <a:prstGeom prst="rect">
            <a:avLst/>
          </a:prstGeom>
        </p:spPr>
      </p:pic>
      <p:pic>
        <p:nvPicPr>
          <p:cNvPr id="53" name="Graphic 53" descr="Programmer male with solid fill">
            <a:extLst>
              <a:ext uri="{FF2B5EF4-FFF2-40B4-BE49-F238E27FC236}">
                <a16:creationId xmlns:a16="http://schemas.microsoft.com/office/drawing/2014/main" xmlns="" id="{D0AAFB4F-FA47-2C5E-F2E7-A5D4544B9286}"/>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4735278" y="2964757"/>
            <a:ext cx="566057" cy="566057"/>
          </a:xfrm>
          <a:prstGeom prst="rect">
            <a:avLst/>
          </a:prstGeom>
        </p:spPr>
      </p:pic>
      <p:pic>
        <p:nvPicPr>
          <p:cNvPr id="54" name="Graphic 54" descr="Cloud Computing with solid fill">
            <a:extLst>
              <a:ext uri="{FF2B5EF4-FFF2-40B4-BE49-F238E27FC236}">
                <a16:creationId xmlns:a16="http://schemas.microsoft.com/office/drawing/2014/main" xmlns="" id="{2422CD00-0729-ECF9-2E3B-C8473F5604EA}"/>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347000" y="4077074"/>
            <a:ext cx="511629" cy="511629"/>
          </a:xfrm>
          <a:prstGeom prst="rect">
            <a:avLst/>
          </a:prstGeom>
        </p:spPr>
      </p:pic>
      <p:pic>
        <p:nvPicPr>
          <p:cNvPr id="55" name="Graphic 55" descr="Users with solid fill">
            <a:extLst>
              <a:ext uri="{FF2B5EF4-FFF2-40B4-BE49-F238E27FC236}">
                <a16:creationId xmlns:a16="http://schemas.microsoft.com/office/drawing/2014/main" xmlns="" id="{26A9674C-2754-6682-2A0A-80B79BD9D5D9}"/>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286854" y="2970199"/>
            <a:ext cx="620486" cy="615044"/>
          </a:xfrm>
          <a:prstGeom prst="rect">
            <a:avLst/>
          </a:prstGeom>
        </p:spPr>
      </p:pic>
      <p:pic>
        <p:nvPicPr>
          <p:cNvPr id="56" name="Graphic 56" descr="Sling with solid fill">
            <a:extLst>
              <a:ext uri="{FF2B5EF4-FFF2-40B4-BE49-F238E27FC236}">
                <a16:creationId xmlns:a16="http://schemas.microsoft.com/office/drawing/2014/main" xmlns="" id="{ECD7953B-5F9B-4BA1-0538-C1119E36E847}"/>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4709683" y="1959205"/>
            <a:ext cx="566057" cy="566057"/>
          </a:xfrm>
          <a:prstGeom prst="rect">
            <a:avLst/>
          </a:prstGeom>
        </p:spPr>
      </p:pic>
      <p:sp>
        <p:nvSpPr>
          <p:cNvPr id="3" name="Rectangle: Rounded Corners 2">
            <a:extLst>
              <a:ext uri="{FF2B5EF4-FFF2-40B4-BE49-F238E27FC236}">
                <a16:creationId xmlns:a16="http://schemas.microsoft.com/office/drawing/2014/main" xmlns="" id="{B0B007A1-3BE7-E05C-323B-23B061A808BE}"/>
              </a:ext>
            </a:extLst>
          </p:cNvPr>
          <p:cNvSpPr/>
          <p:nvPr/>
        </p:nvSpPr>
        <p:spPr>
          <a:xfrm>
            <a:off x="286798" y="4945766"/>
            <a:ext cx="653143" cy="653142"/>
          </a:xfrm>
          <a:prstGeom prst="roundRect">
            <a:avLst/>
          </a:prstGeom>
          <a:solidFill>
            <a:srgbClr val="AE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srgbClr val="FFFFFF"/>
              </a:solidFill>
              <a:latin typeface="Calibri" panose="020F0502020204030204"/>
            </a:endParaRPr>
          </a:p>
        </p:txBody>
      </p:sp>
      <p:sp>
        <p:nvSpPr>
          <p:cNvPr id="8" name="Rectangle: Rounded Corners 7">
            <a:extLst>
              <a:ext uri="{FF2B5EF4-FFF2-40B4-BE49-F238E27FC236}">
                <a16:creationId xmlns:a16="http://schemas.microsoft.com/office/drawing/2014/main" xmlns="" id="{289A2BA6-0D21-2F3A-BC9C-266A2E84E0DC}"/>
              </a:ext>
            </a:extLst>
          </p:cNvPr>
          <p:cNvSpPr/>
          <p:nvPr/>
        </p:nvSpPr>
        <p:spPr>
          <a:xfrm>
            <a:off x="970400" y="4943741"/>
            <a:ext cx="7836311" cy="659246"/>
          </a:xfrm>
          <a:prstGeom prst="roundRect">
            <a:avLst/>
          </a:prstGeom>
          <a:solidFill>
            <a:srgbClr val="AE2373">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defTabSz="685800"/>
            <a:r>
              <a:rPr lang="en-GB" b="1">
                <a:solidFill>
                  <a:srgbClr val="AE2373"/>
                </a:solidFill>
                <a:latin typeface="Arial"/>
              </a:rPr>
              <a:t>Visibility across competency frameworks </a:t>
            </a:r>
          </a:p>
          <a:p>
            <a:pPr defTabSz="685800"/>
            <a:r>
              <a:rPr lang="en-GB" sz="1350">
                <a:solidFill>
                  <a:srgbClr val="000000"/>
                </a:solidFill>
                <a:latin typeface="Arial"/>
                <a:ea typeface="+mn-lt"/>
                <a:cs typeface="Arial"/>
              </a:rPr>
              <a:t>Opportunity to more easily see skills required for different roles, across care settings and professions</a:t>
            </a:r>
            <a:endParaRPr lang="en-GB" sz="1350">
              <a:solidFill>
                <a:srgbClr val="000000"/>
              </a:solidFill>
              <a:latin typeface="Calibri" panose="020F0502020204030204"/>
            </a:endParaRPr>
          </a:p>
        </p:txBody>
      </p:sp>
      <p:pic>
        <p:nvPicPr>
          <p:cNvPr id="24" name="Graphic 20" descr="Ui Ux with solid fill">
            <a:extLst>
              <a:ext uri="{FF2B5EF4-FFF2-40B4-BE49-F238E27FC236}">
                <a16:creationId xmlns:a16="http://schemas.microsoft.com/office/drawing/2014/main" xmlns="" id="{1676CBD1-1600-231A-31F5-FB02A7DEABF9}"/>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312480" y="4973054"/>
            <a:ext cx="587340" cy="625854"/>
          </a:xfrm>
          <a:prstGeom prst="rect">
            <a:avLst/>
          </a:prstGeom>
        </p:spPr>
      </p:pic>
    </p:spTree>
    <p:extLst>
      <p:ext uri="{BB962C8B-B14F-4D97-AF65-F5344CB8AC3E}">
        <p14:creationId xmlns:p14="http://schemas.microsoft.com/office/powerpoint/2010/main" val="9552879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57B0E00B-2545-0ADA-843A-4C0F69C0265E}"/>
              </a:ext>
            </a:extLst>
          </p:cNvPr>
          <p:cNvSpPr>
            <a:spLocks noGrp="1"/>
          </p:cNvSpPr>
          <p:nvPr>
            <p:ph type="title"/>
          </p:nvPr>
        </p:nvSpPr>
        <p:spPr/>
        <p:txBody>
          <a:bodyPr lIns="68580" tIns="34290" rIns="68580" bIns="34290" anchor="t"/>
          <a:lstStyle/>
          <a:p>
            <a:r>
              <a:rPr lang="en-GB" sz="2813">
                <a:latin typeface="Arial"/>
                <a:cs typeface="Arial"/>
              </a:rPr>
              <a:t>Programme approach</a:t>
            </a:r>
            <a:endParaRPr lang="en-GB"/>
          </a:p>
        </p:txBody>
      </p:sp>
      <p:sp>
        <p:nvSpPr>
          <p:cNvPr id="5" name="Rectangle: Rounded Corners 4">
            <a:extLst>
              <a:ext uri="{FF2B5EF4-FFF2-40B4-BE49-F238E27FC236}">
                <a16:creationId xmlns:a16="http://schemas.microsoft.com/office/drawing/2014/main" xmlns="" id="{57FAEDDD-08CD-570A-673B-4F56BFD21405}"/>
              </a:ext>
            </a:extLst>
          </p:cNvPr>
          <p:cNvSpPr/>
          <p:nvPr/>
        </p:nvSpPr>
        <p:spPr>
          <a:xfrm>
            <a:off x="350702" y="2845382"/>
            <a:ext cx="1911085" cy="1360185"/>
          </a:xfrm>
          <a:prstGeom prst="roundRect">
            <a:avLst/>
          </a:prstGeom>
          <a:solidFill>
            <a:schemeClr val="bg2">
              <a:alpha val="25000"/>
            </a:schemeClr>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r>
              <a:rPr lang="en-GB" b="1">
                <a:solidFill>
                  <a:srgbClr val="005EB8"/>
                </a:solidFill>
                <a:latin typeface="Arial"/>
              </a:rPr>
              <a:t>Establish need</a:t>
            </a:r>
            <a:endParaRPr lang="en-GB" sz="1350" b="1">
              <a:solidFill>
                <a:srgbClr val="005EB8"/>
              </a:solidFill>
              <a:latin typeface="Calibri" panose="020F0502020204030204"/>
              <a:ea typeface="+mn-lt"/>
              <a:cs typeface="Calibri" panose="020F0502020204030204"/>
            </a:endParaRPr>
          </a:p>
        </p:txBody>
      </p:sp>
      <p:sp>
        <p:nvSpPr>
          <p:cNvPr id="6" name="Rectangle: Rounded Corners 5">
            <a:extLst>
              <a:ext uri="{FF2B5EF4-FFF2-40B4-BE49-F238E27FC236}">
                <a16:creationId xmlns:a16="http://schemas.microsoft.com/office/drawing/2014/main" xmlns="" id="{A0BFB44A-E11D-59BB-BBBA-91BD78D50E53}"/>
              </a:ext>
            </a:extLst>
          </p:cNvPr>
          <p:cNvSpPr/>
          <p:nvPr/>
        </p:nvSpPr>
        <p:spPr>
          <a:xfrm>
            <a:off x="148019" y="2511237"/>
            <a:ext cx="568940" cy="571319"/>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endParaRPr lang="en-GB" sz="1350">
              <a:solidFill>
                <a:srgbClr val="FFFFFF"/>
              </a:solidFill>
              <a:latin typeface="Calibri" panose="020F0502020204030204"/>
            </a:endParaRPr>
          </a:p>
        </p:txBody>
      </p:sp>
      <p:sp>
        <p:nvSpPr>
          <p:cNvPr id="7" name="Rectangle: Rounded Corners 6">
            <a:extLst>
              <a:ext uri="{FF2B5EF4-FFF2-40B4-BE49-F238E27FC236}">
                <a16:creationId xmlns:a16="http://schemas.microsoft.com/office/drawing/2014/main" xmlns="" id="{CFE9A229-52ED-9A6B-CACD-7072D8FDE038}"/>
              </a:ext>
            </a:extLst>
          </p:cNvPr>
          <p:cNvSpPr/>
          <p:nvPr/>
        </p:nvSpPr>
        <p:spPr>
          <a:xfrm>
            <a:off x="2610205" y="2845382"/>
            <a:ext cx="1903256" cy="1360185"/>
          </a:xfrm>
          <a:prstGeom prst="roundRect">
            <a:avLst/>
          </a:prstGeom>
          <a:solidFill>
            <a:schemeClr val="accent2">
              <a:alpha val="25000"/>
            </a:schemeClr>
          </a:solidFill>
          <a:ln w="57150">
            <a:solidFill>
              <a:srgbClr val="41B6E6"/>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r>
              <a:rPr lang="en-GB" b="1">
                <a:solidFill>
                  <a:srgbClr val="41B6E6"/>
                </a:solidFill>
                <a:latin typeface="Arial"/>
                <a:ea typeface="+mn-lt"/>
                <a:cs typeface="Calibri" panose="020F0502020204030204"/>
              </a:rPr>
              <a:t>Edit content &amp; develop digital platform</a:t>
            </a:r>
            <a:endParaRPr lang="en-US" sz="1350" b="1">
              <a:solidFill>
                <a:srgbClr val="41B6E6"/>
              </a:solidFill>
              <a:latin typeface="Arial"/>
              <a:ea typeface="+mn-lt"/>
              <a:cs typeface="Calibri" panose="020F0502020204030204"/>
            </a:endParaRPr>
          </a:p>
        </p:txBody>
      </p:sp>
      <p:sp>
        <p:nvSpPr>
          <p:cNvPr id="8" name="Rectangle: Rounded Corners 7">
            <a:extLst>
              <a:ext uri="{FF2B5EF4-FFF2-40B4-BE49-F238E27FC236}">
                <a16:creationId xmlns:a16="http://schemas.microsoft.com/office/drawing/2014/main" xmlns="" id="{25689FFF-FA8B-B37D-8DC2-4805C15954DC}"/>
              </a:ext>
            </a:extLst>
          </p:cNvPr>
          <p:cNvSpPr/>
          <p:nvPr/>
        </p:nvSpPr>
        <p:spPr>
          <a:xfrm>
            <a:off x="4858994" y="2845382"/>
            <a:ext cx="1903256" cy="1360185"/>
          </a:xfrm>
          <a:prstGeom prst="roundRect">
            <a:avLst/>
          </a:prstGeom>
          <a:solidFill>
            <a:schemeClr val="accent4">
              <a:alpha val="25000"/>
            </a:schemeClr>
          </a:solidFill>
          <a:ln w="57150">
            <a:solidFill>
              <a:srgbClr val="00A499"/>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r>
              <a:rPr lang="en-GB" b="1">
                <a:solidFill>
                  <a:srgbClr val="00A499"/>
                </a:solidFill>
                <a:latin typeface="Arial"/>
                <a:ea typeface="+mn-lt"/>
                <a:cs typeface="Calibri" panose="020F0502020204030204"/>
              </a:rPr>
              <a:t>Testing</a:t>
            </a:r>
            <a:endParaRPr lang="en-US" b="1">
              <a:solidFill>
                <a:srgbClr val="00A499"/>
              </a:solidFill>
              <a:latin typeface="Arial"/>
              <a:ea typeface="+mn-lt"/>
              <a:cs typeface="Calibri" panose="020F0502020204030204"/>
            </a:endParaRPr>
          </a:p>
        </p:txBody>
      </p:sp>
      <p:sp>
        <p:nvSpPr>
          <p:cNvPr id="11" name="Rectangle: Rounded Corners 10">
            <a:extLst>
              <a:ext uri="{FF2B5EF4-FFF2-40B4-BE49-F238E27FC236}">
                <a16:creationId xmlns:a16="http://schemas.microsoft.com/office/drawing/2014/main" xmlns="" id="{9F34A328-7E6F-8FB7-1D80-1A64467EDD02}"/>
              </a:ext>
            </a:extLst>
          </p:cNvPr>
          <p:cNvSpPr/>
          <p:nvPr/>
        </p:nvSpPr>
        <p:spPr>
          <a:xfrm>
            <a:off x="7107512" y="2845382"/>
            <a:ext cx="1887599" cy="1360185"/>
          </a:xfrm>
          <a:prstGeom prst="roundRect">
            <a:avLst/>
          </a:prstGeom>
          <a:solidFill>
            <a:srgbClr val="AE2373">
              <a:alpha val="25000"/>
            </a:srgbClr>
          </a:solidFill>
          <a:ln w="57150">
            <a:solidFill>
              <a:srgbClr val="AE2373"/>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r>
              <a:rPr lang="en-GB" b="1">
                <a:solidFill>
                  <a:srgbClr val="AE2373"/>
                </a:solidFill>
                <a:latin typeface="Arial"/>
                <a:ea typeface="+mn-lt"/>
                <a:cs typeface="Calibri" panose="020F0502020204030204"/>
              </a:rPr>
              <a:t>National pilot</a:t>
            </a:r>
            <a:endParaRPr lang="en-US" sz="1350" b="1">
              <a:solidFill>
                <a:srgbClr val="AE2373"/>
              </a:solidFill>
              <a:latin typeface="Arial"/>
              <a:cs typeface="Arial"/>
            </a:endParaRPr>
          </a:p>
        </p:txBody>
      </p:sp>
      <p:sp>
        <p:nvSpPr>
          <p:cNvPr id="13" name="Rectangle: Rounded Corners 12">
            <a:extLst>
              <a:ext uri="{FF2B5EF4-FFF2-40B4-BE49-F238E27FC236}">
                <a16:creationId xmlns:a16="http://schemas.microsoft.com/office/drawing/2014/main" xmlns="" id="{C83312E4-E5A6-640A-A86A-35836BD3FC22}"/>
              </a:ext>
            </a:extLst>
          </p:cNvPr>
          <p:cNvSpPr/>
          <p:nvPr/>
        </p:nvSpPr>
        <p:spPr>
          <a:xfrm>
            <a:off x="2448407" y="2511237"/>
            <a:ext cx="553078" cy="57131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endParaRPr lang="en-GB" sz="1350">
              <a:solidFill>
                <a:srgbClr val="FFFFFF"/>
              </a:solidFill>
              <a:latin typeface="Calibri" panose="020F0502020204030204"/>
            </a:endParaRPr>
          </a:p>
        </p:txBody>
      </p:sp>
      <p:sp>
        <p:nvSpPr>
          <p:cNvPr id="12" name="Rectangle: Rounded Corners 12">
            <a:extLst>
              <a:ext uri="{FF2B5EF4-FFF2-40B4-BE49-F238E27FC236}">
                <a16:creationId xmlns:a16="http://schemas.microsoft.com/office/drawing/2014/main" xmlns="" id="{91E2ADA5-3CBA-EBA0-1992-8E7027141B4A}"/>
              </a:ext>
            </a:extLst>
          </p:cNvPr>
          <p:cNvSpPr/>
          <p:nvPr/>
        </p:nvSpPr>
        <p:spPr>
          <a:xfrm>
            <a:off x="4738761" y="2511237"/>
            <a:ext cx="553078" cy="57131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endParaRPr lang="en-GB" sz="1350">
              <a:solidFill>
                <a:srgbClr val="FFFFFF"/>
              </a:solidFill>
              <a:latin typeface="Calibri" panose="020F0502020204030204"/>
            </a:endParaRPr>
          </a:p>
        </p:txBody>
      </p:sp>
      <p:sp>
        <p:nvSpPr>
          <p:cNvPr id="16" name="Rectangle: Rounded Corners 12">
            <a:extLst>
              <a:ext uri="{FF2B5EF4-FFF2-40B4-BE49-F238E27FC236}">
                <a16:creationId xmlns:a16="http://schemas.microsoft.com/office/drawing/2014/main" xmlns="" id="{1DA3373A-3FF5-1E9B-D78B-CE958697D193}"/>
              </a:ext>
            </a:extLst>
          </p:cNvPr>
          <p:cNvSpPr/>
          <p:nvPr/>
        </p:nvSpPr>
        <p:spPr>
          <a:xfrm>
            <a:off x="6961906" y="2559722"/>
            <a:ext cx="553078" cy="571319"/>
          </a:xfrm>
          <a:prstGeom prst="roundRect">
            <a:avLst/>
          </a:prstGeom>
          <a:solidFill>
            <a:srgbClr val="AE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endParaRPr lang="en-GB" sz="1350">
              <a:solidFill>
                <a:srgbClr val="FFFFFF"/>
              </a:solidFill>
              <a:latin typeface="Calibri" panose="020F0502020204030204"/>
            </a:endParaRPr>
          </a:p>
        </p:txBody>
      </p:sp>
      <p:pic>
        <p:nvPicPr>
          <p:cNvPr id="4" name="Graphic 3" descr="Users with solid fill">
            <a:extLst>
              <a:ext uri="{FF2B5EF4-FFF2-40B4-BE49-F238E27FC236}">
                <a16:creationId xmlns:a16="http://schemas.microsoft.com/office/drawing/2014/main" xmlns="" id="{1BAC03E1-6CA6-CBE3-1C71-7871F523F20A}"/>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201486" y="2567528"/>
            <a:ext cx="458737" cy="458737"/>
          </a:xfrm>
          <a:prstGeom prst="rect">
            <a:avLst/>
          </a:prstGeom>
        </p:spPr>
      </p:pic>
      <p:pic>
        <p:nvPicPr>
          <p:cNvPr id="10" name="Graphic 9" descr="Mining tools with solid fill">
            <a:extLst>
              <a:ext uri="{FF2B5EF4-FFF2-40B4-BE49-F238E27FC236}">
                <a16:creationId xmlns:a16="http://schemas.microsoft.com/office/drawing/2014/main" xmlns="" id="{27BA0F26-6632-4270-363D-D23A2CB325F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531409" y="2597783"/>
            <a:ext cx="387464" cy="387464"/>
          </a:xfrm>
          <a:prstGeom prst="rect">
            <a:avLst/>
          </a:prstGeom>
        </p:spPr>
      </p:pic>
      <p:pic>
        <p:nvPicPr>
          <p:cNvPr id="18" name="Graphic 17" descr="Hospital with solid fill">
            <a:extLst>
              <a:ext uri="{FF2B5EF4-FFF2-40B4-BE49-F238E27FC236}">
                <a16:creationId xmlns:a16="http://schemas.microsoft.com/office/drawing/2014/main" xmlns="" id="{D233B1C7-B9F7-0D63-F79C-305668D76CD5}"/>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4785931" y="2529467"/>
            <a:ext cx="458737" cy="458737"/>
          </a:xfrm>
          <a:prstGeom prst="rect">
            <a:avLst/>
          </a:prstGeom>
        </p:spPr>
      </p:pic>
      <p:pic>
        <p:nvPicPr>
          <p:cNvPr id="14" name="Graphic 6" descr="Hike with solid fill">
            <a:extLst>
              <a:ext uri="{FF2B5EF4-FFF2-40B4-BE49-F238E27FC236}">
                <a16:creationId xmlns:a16="http://schemas.microsoft.com/office/drawing/2014/main" xmlns="" id="{C4F051C7-C0F0-FD56-9F7E-78D092F68A3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985575" y="2576817"/>
            <a:ext cx="505739" cy="505739"/>
          </a:xfrm>
          <a:prstGeom prst="rect">
            <a:avLst/>
          </a:prstGeom>
        </p:spPr>
      </p:pic>
      <p:cxnSp>
        <p:nvCxnSpPr>
          <p:cNvPr id="9" name="Straight Arrow Connector 8">
            <a:extLst>
              <a:ext uri="{FF2B5EF4-FFF2-40B4-BE49-F238E27FC236}">
                <a16:creationId xmlns:a16="http://schemas.microsoft.com/office/drawing/2014/main" xmlns="" id="{84CAEE88-46F0-AD3A-78A6-53A9B4F8BBF6}"/>
              </a:ext>
            </a:extLst>
          </p:cNvPr>
          <p:cNvCxnSpPr>
            <a:cxnSpLocks/>
          </p:cNvCxnSpPr>
          <p:nvPr/>
        </p:nvCxnSpPr>
        <p:spPr>
          <a:xfrm>
            <a:off x="350702" y="4611103"/>
            <a:ext cx="6411548" cy="0"/>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xmlns="" id="{A794B0E4-C605-B540-9F57-AF4A8DBE09AA}"/>
              </a:ext>
            </a:extLst>
          </p:cNvPr>
          <p:cNvSpPr txBox="1"/>
          <p:nvPr/>
        </p:nvSpPr>
        <p:spPr>
          <a:xfrm>
            <a:off x="2706776" y="4690511"/>
            <a:ext cx="1699398" cy="279948"/>
          </a:xfrm>
          <a:prstGeom prst="rect">
            <a:avLst/>
          </a:prstGeom>
        </p:spPr>
        <p:txBody>
          <a:bodyPr wrap="square" rtlCol="0">
            <a:spAutoFit/>
          </a:bodyPr>
          <a:lstStyle/>
          <a:p>
            <a:pPr algn="ctr" defTabSz="685800"/>
            <a:r>
              <a:rPr lang="en-GB" sz="1219" i="1">
                <a:solidFill>
                  <a:srgbClr val="768692"/>
                </a:solidFill>
                <a:latin typeface="Arial" panose="020B0604020202020204" pitchFamily="34" charset="0"/>
                <a:cs typeface="Arial" panose="020B0604020202020204" pitchFamily="34" charset="0"/>
              </a:rPr>
              <a:t>Sep ’21 – July ‘22</a:t>
            </a:r>
          </a:p>
        </p:txBody>
      </p:sp>
    </p:spTree>
    <p:extLst>
      <p:ext uri="{BB962C8B-B14F-4D97-AF65-F5344CB8AC3E}">
        <p14:creationId xmlns:p14="http://schemas.microsoft.com/office/powerpoint/2010/main" val="39490221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3177F458-DC68-8BCE-5799-34413D85265E}"/>
              </a:ext>
            </a:extLst>
          </p:cNvPr>
          <p:cNvPicPr>
            <a:picLocks noChangeAspect="1"/>
          </p:cNvPicPr>
          <p:nvPr/>
        </p:nvPicPr>
        <p:blipFill rotWithShape="1">
          <a:blip r:embed="rId2"/>
          <a:srcRect l="26250" t="1" r="28229" b="14212"/>
          <a:stretch/>
        </p:blipFill>
        <p:spPr>
          <a:xfrm>
            <a:off x="2490788" y="1222772"/>
            <a:ext cx="4162425" cy="4412456"/>
          </a:xfrm>
          <a:prstGeom prst="rect">
            <a:avLst/>
          </a:prstGeom>
          <a:ln>
            <a:solidFill>
              <a:schemeClr val="accent3">
                <a:lumMod val="60000"/>
                <a:lumOff val="40000"/>
              </a:schemeClr>
            </a:solidFill>
          </a:ln>
          <a:effectLst>
            <a:outerShdw blurRad="50800" dist="38100" dir="2700000" algn="tl" rotWithShape="0">
              <a:prstClr val="black">
                <a:alpha val="40000"/>
              </a:prstClr>
            </a:outerShdw>
          </a:effectLst>
        </p:spPr>
      </p:pic>
      <p:sp>
        <p:nvSpPr>
          <p:cNvPr id="7" name="Rectangle 6">
            <a:extLst>
              <a:ext uri="{FF2B5EF4-FFF2-40B4-BE49-F238E27FC236}">
                <a16:creationId xmlns:a16="http://schemas.microsoft.com/office/drawing/2014/main" xmlns="" id="{9E912F3E-6E1E-8A3F-C13B-04393D065379}"/>
              </a:ext>
            </a:extLst>
          </p:cNvPr>
          <p:cNvSpPr/>
          <p:nvPr/>
        </p:nvSpPr>
        <p:spPr>
          <a:xfrm>
            <a:off x="2881313" y="5193394"/>
            <a:ext cx="723900" cy="226331"/>
          </a:xfrm>
          <a:prstGeom prst="rect">
            <a:avLst/>
          </a:prstGeom>
          <a:noFill/>
          <a:ln w="19050">
            <a:solidFill>
              <a:srgbClr val="FFEB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srgbClr val="FFFFFF"/>
              </a:solidFill>
              <a:latin typeface="Calibri" panose="020F0502020204030204"/>
            </a:endParaRPr>
          </a:p>
        </p:txBody>
      </p:sp>
    </p:spTree>
    <p:extLst>
      <p:ext uri="{BB962C8B-B14F-4D97-AF65-F5344CB8AC3E}">
        <p14:creationId xmlns:p14="http://schemas.microsoft.com/office/powerpoint/2010/main" val="26696110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142BF43F-EAC2-A042-3720-45FB4B426BD4}"/>
              </a:ext>
            </a:extLst>
          </p:cNvPr>
          <p:cNvPicPr>
            <a:picLocks noChangeAspect="1"/>
          </p:cNvPicPr>
          <p:nvPr/>
        </p:nvPicPr>
        <p:blipFill rotWithShape="1">
          <a:blip r:embed="rId2"/>
          <a:srcRect l="25225" r="25225"/>
          <a:stretch/>
        </p:blipFill>
        <p:spPr>
          <a:xfrm>
            <a:off x="2582980" y="1141950"/>
            <a:ext cx="3995738" cy="4536000"/>
          </a:xfrm>
          <a:prstGeom prst="rect">
            <a:avLst/>
          </a:prstGeom>
          <a:ln>
            <a:solidFill>
              <a:schemeClr val="accent3">
                <a:lumMod val="60000"/>
                <a:lumOff val="40000"/>
              </a:schemeClr>
            </a:solidFill>
          </a:ln>
          <a:effectLst>
            <a:outerShdw blurRad="50800" dist="38100" dir="2700000" algn="tl" rotWithShape="0">
              <a:prstClr val="black">
                <a:alpha val="40000"/>
              </a:prstClr>
            </a:outerShdw>
          </a:effectLst>
        </p:spPr>
      </p:pic>
      <p:pic>
        <p:nvPicPr>
          <p:cNvPr id="18" name="Picture 17">
            <a:extLst>
              <a:ext uri="{FF2B5EF4-FFF2-40B4-BE49-F238E27FC236}">
                <a16:creationId xmlns:a16="http://schemas.microsoft.com/office/drawing/2014/main" xmlns="" id="{F07DD8BB-06B5-1FFF-BFBB-C39F80D2C247}"/>
              </a:ext>
            </a:extLst>
          </p:cNvPr>
          <p:cNvPicPr>
            <a:picLocks noChangeAspect="1"/>
          </p:cNvPicPr>
          <p:nvPr/>
        </p:nvPicPr>
        <p:blipFill rotWithShape="1">
          <a:blip r:embed="rId3"/>
          <a:srcRect l="25225" r="25225"/>
          <a:stretch/>
        </p:blipFill>
        <p:spPr>
          <a:xfrm>
            <a:off x="2582980" y="1141950"/>
            <a:ext cx="3995738" cy="4536000"/>
          </a:xfrm>
          <a:prstGeom prst="rect">
            <a:avLst/>
          </a:prstGeom>
          <a:ln>
            <a:solidFill>
              <a:schemeClr val="accent3">
                <a:lumMod val="60000"/>
                <a:lumOff val="40000"/>
              </a:schemeClr>
            </a:solidFill>
          </a:ln>
          <a:effectLst>
            <a:outerShdw blurRad="50800" dist="38100" dir="2700000" algn="tl" rotWithShape="0">
              <a:prstClr val="black">
                <a:alpha val="40000"/>
              </a:prstClr>
            </a:outerShdw>
          </a:effectLst>
        </p:spPr>
      </p:pic>
      <p:pic>
        <p:nvPicPr>
          <p:cNvPr id="19" name="Picture 18">
            <a:extLst>
              <a:ext uri="{FF2B5EF4-FFF2-40B4-BE49-F238E27FC236}">
                <a16:creationId xmlns:a16="http://schemas.microsoft.com/office/drawing/2014/main" xmlns="" id="{0E326EB4-87B8-5D7A-0EB1-B9CD4A86DB4A}"/>
              </a:ext>
            </a:extLst>
          </p:cNvPr>
          <p:cNvPicPr>
            <a:picLocks noChangeAspect="1"/>
          </p:cNvPicPr>
          <p:nvPr/>
        </p:nvPicPr>
        <p:blipFill rotWithShape="1">
          <a:blip r:embed="rId4"/>
          <a:srcRect l="25225" r="25225"/>
          <a:stretch/>
        </p:blipFill>
        <p:spPr>
          <a:xfrm>
            <a:off x="2582980" y="1141950"/>
            <a:ext cx="3995738" cy="4536000"/>
          </a:xfrm>
          <a:prstGeom prst="rect">
            <a:avLst/>
          </a:prstGeom>
          <a:ln>
            <a:solidFill>
              <a:schemeClr val="accent3">
                <a:lumMod val="60000"/>
                <a:lumOff val="4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02586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8"/>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xmlns="" id="{51465891-FD53-1A8B-6AA0-100A60D8025B}"/>
              </a:ext>
            </a:extLst>
          </p:cNvPr>
          <p:cNvPicPr>
            <a:picLocks noChangeAspect="1"/>
          </p:cNvPicPr>
          <p:nvPr/>
        </p:nvPicPr>
        <p:blipFill rotWithShape="1">
          <a:blip r:embed="rId2"/>
          <a:srcRect l="25225" r="25225"/>
          <a:stretch/>
        </p:blipFill>
        <p:spPr>
          <a:xfrm>
            <a:off x="2582980" y="1141950"/>
            <a:ext cx="3995738" cy="4536000"/>
          </a:xfrm>
          <a:prstGeom prst="rect">
            <a:avLst/>
          </a:prstGeom>
          <a:ln>
            <a:solidFill>
              <a:schemeClr val="accent3">
                <a:lumMod val="60000"/>
                <a:lumOff val="40000"/>
              </a:schemeClr>
            </a:solidFill>
          </a:ln>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xmlns="" id="{162667B7-5A9A-84C7-8B7D-AA21C67B3F3B}"/>
              </a:ext>
            </a:extLst>
          </p:cNvPr>
          <p:cNvPicPr>
            <a:picLocks noChangeAspect="1"/>
          </p:cNvPicPr>
          <p:nvPr/>
        </p:nvPicPr>
        <p:blipFill>
          <a:blip r:embed="rId3"/>
          <a:stretch>
            <a:fillRect/>
          </a:stretch>
        </p:blipFill>
        <p:spPr>
          <a:xfrm>
            <a:off x="3059429" y="4086154"/>
            <a:ext cx="2924100" cy="241660"/>
          </a:xfrm>
          <a:prstGeom prst="rect">
            <a:avLst/>
          </a:prstGeom>
        </p:spPr>
      </p:pic>
      <p:grpSp>
        <p:nvGrpSpPr>
          <p:cNvPr id="10" name="Group 9">
            <a:extLst>
              <a:ext uri="{FF2B5EF4-FFF2-40B4-BE49-F238E27FC236}">
                <a16:creationId xmlns:a16="http://schemas.microsoft.com/office/drawing/2014/main" xmlns="" id="{D03739DB-477B-EB00-FF9E-07B14B4EB76D}"/>
              </a:ext>
            </a:extLst>
          </p:cNvPr>
          <p:cNvGrpSpPr/>
          <p:nvPr/>
        </p:nvGrpSpPr>
        <p:grpSpPr>
          <a:xfrm>
            <a:off x="2162172" y="982799"/>
            <a:ext cx="4819656" cy="4892403"/>
            <a:chOff x="2882900" y="190712"/>
            <a:chExt cx="6426208" cy="6523204"/>
          </a:xfrm>
        </p:grpSpPr>
        <p:grpSp>
          <p:nvGrpSpPr>
            <p:cNvPr id="8" name="Group 7">
              <a:extLst>
                <a:ext uri="{FF2B5EF4-FFF2-40B4-BE49-F238E27FC236}">
                  <a16:creationId xmlns:a16="http://schemas.microsoft.com/office/drawing/2014/main" xmlns="" id="{E4B826FB-23AC-9C6B-1677-7AA00F5324B8}"/>
                </a:ext>
              </a:extLst>
            </p:cNvPr>
            <p:cNvGrpSpPr/>
            <p:nvPr/>
          </p:nvGrpSpPr>
          <p:grpSpPr>
            <a:xfrm>
              <a:off x="2882900" y="190712"/>
              <a:ext cx="6426208" cy="6523204"/>
              <a:chOff x="2882900" y="190712"/>
              <a:chExt cx="6426208" cy="6523204"/>
            </a:xfrm>
          </p:grpSpPr>
          <p:grpSp>
            <p:nvGrpSpPr>
              <p:cNvPr id="7" name="Group 6">
                <a:extLst>
                  <a:ext uri="{FF2B5EF4-FFF2-40B4-BE49-F238E27FC236}">
                    <a16:creationId xmlns:a16="http://schemas.microsoft.com/office/drawing/2014/main" xmlns="" id="{7AB9F1C5-F12B-5B6E-6F36-2D2F90879460}"/>
                  </a:ext>
                </a:extLst>
              </p:cNvPr>
              <p:cNvGrpSpPr/>
              <p:nvPr/>
            </p:nvGrpSpPr>
            <p:grpSpPr>
              <a:xfrm>
                <a:off x="2882900" y="190712"/>
                <a:ext cx="6426208" cy="6523204"/>
                <a:chOff x="2882900" y="190712"/>
                <a:chExt cx="6426208" cy="6523204"/>
              </a:xfrm>
            </p:grpSpPr>
            <p:grpSp>
              <p:nvGrpSpPr>
                <p:cNvPr id="6" name="Group 5">
                  <a:extLst>
                    <a:ext uri="{FF2B5EF4-FFF2-40B4-BE49-F238E27FC236}">
                      <a16:creationId xmlns:a16="http://schemas.microsoft.com/office/drawing/2014/main" xmlns="" id="{6DA5FB87-4485-27B4-CB21-E3367D70FC58}"/>
                    </a:ext>
                  </a:extLst>
                </p:cNvPr>
                <p:cNvGrpSpPr/>
                <p:nvPr/>
              </p:nvGrpSpPr>
              <p:grpSpPr>
                <a:xfrm>
                  <a:off x="2882900" y="190712"/>
                  <a:ext cx="6426200" cy="6523204"/>
                  <a:chOff x="2882900" y="190712"/>
                  <a:chExt cx="6426200" cy="6523204"/>
                </a:xfrm>
              </p:grpSpPr>
              <p:grpSp>
                <p:nvGrpSpPr>
                  <p:cNvPr id="4" name="Group 3">
                    <a:extLst>
                      <a:ext uri="{FF2B5EF4-FFF2-40B4-BE49-F238E27FC236}">
                        <a16:creationId xmlns:a16="http://schemas.microsoft.com/office/drawing/2014/main" xmlns="" id="{737F114F-69C4-2D14-9E6C-2E7A0BF6CF25}"/>
                      </a:ext>
                    </a:extLst>
                  </p:cNvPr>
                  <p:cNvGrpSpPr/>
                  <p:nvPr/>
                </p:nvGrpSpPr>
                <p:grpSpPr>
                  <a:xfrm>
                    <a:off x="2882900" y="190712"/>
                    <a:ext cx="6426200" cy="6523204"/>
                    <a:chOff x="2882900" y="167398"/>
                    <a:chExt cx="6426200" cy="6523204"/>
                  </a:xfrm>
                </p:grpSpPr>
                <p:grpSp>
                  <p:nvGrpSpPr>
                    <p:cNvPr id="11" name="Group 10">
                      <a:extLst>
                        <a:ext uri="{FF2B5EF4-FFF2-40B4-BE49-F238E27FC236}">
                          <a16:creationId xmlns:a16="http://schemas.microsoft.com/office/drawing/2014/main" xmlns="" id="{3695DFD5-4C19-1DDC-0C76-8A7719F523BE}"/>
                        </a:ext>
                      </a:extLst>
                    </p:cNvPr>
                    <p:cNvGrpSpPr/>
                    <p:nvPr/>
                  </p:nvGrpSpPr>
                  <p:grpSpPr>
                    <a:xfrm>
                      <a:off x="2882900" y="167398"/>
                      <a:ext cx="6426200" cy="6523204"/>
                      <a:chOff x="1130300" y="1160296"/>
                      <a:chExt cx="6426200" cy="6523204"/>
                    </a:xfrm>
                  </p:grpSpPr>
                  <p:pic>
                    <p:nvPicPr>
                      <p:cNvPr id="12" name="Picture 11">
                        <a:extLst>
                          <a:ext uri="{FF2B5EF4-FFF2-40B4-BE49-F238E27FC236}">
                            <a16:creationId xmlns:a16="http://schemas.microsoft.com/office/drawing/2014/main" xmlns="" id="{9C328270-CE6B-49DA-6D19-6F9A1912FD20}"/>
                          </a:ext>
                        </a:extLst>
                      </p:cNvPr>
                      <p:cNvPicPr>
                        <a:picLocks noChangeAspect="1"/>
                      </p:cNvPicPr>
                      <p:nvPr/>
                    </p:nvPicPr>
                    <p:blipFill rotWithShape="1">
                      <a:blip r:embed="rId4"/>
                      <a:srcRect l="23001" r="24291" b="35915"/>
                      <a:stretch/>
                    </p:blipFill>
                    <p:spPr>
                      <a:xfrm>
                        <a:off x="1130300" y="1160296"/>
                        <a:ext cx="6426200" cy="4394978"/>
                      </a:xfrm>
                      <a:prstGeom prst="rect">
                        <a:avLst/>
                      </a:prstGeom>
                      <a:ln>
                        <a:solidFill>
                          <a:schemeClr val="accent3">
                            <a:lumMod val="60000"/>
                            <a:lumOff val="40000"/>
                          </a:schemeClr>
                        </a:solidFill>
                      </a:ln>
                      <a:effectLst>
                        <a:outerShdw blurRad="50800" dist="38100" algn="l" rotWithShape="0">
                          <a:prstClr val="black">
                            <a:alpha val="40000"/>
                          </a:prstClr>
                        </a:outerShdw>
                      </a:effectLst>
                    </p:spPr>
                  </p:pic>
                  <p:pic>
                    <p:nvPicPr>
                      <p:cNvPr id="13" name="Picture 12">
                        <a:extLst>
                          <a:ext uri="{FF2B5EF4-FFF2-40B4-BE49-F238E27FC236}">
                            <a16:creationId xmlns:a16="http://schemas.microsoft.com/office/drawing/2014/main" xmlns="" id="{31455BA5-3312-ABC6-5696-A4D0F5CAD0FC}"/>
                          </a:ext>
                        </a:extLst>
                      </p:cNvPr>
                      <p:cNvPicPr>
                        <a:picLocks noChangeAspect="1"/>
                      </p:cNvPicPr>
                      <p:nvPr/>
                    </p:nvPicPr>
                    <p:blipFill rotWithShape="1">
                      <a:blip r:embed="rId5"/>
                      <a:srcRect l="23001" t="21491" r="24291" b="47292"/>
                      <a:stretch/>
                    </p:blipFill>
                    <p:spPr>
                      <a:xfrm>
                        <a:off x="1130300" y="5542590"/>
                        <a:ext cx="6426200" cy="2140910"/>
                      </a:xfrm>
                      <a:prstGeom prst="rect">
                        <a:avLst/>
                      </a:prstGeom>
                      <a:ln>
                        <a:solidFill>
                          <a:schemeClr val="accent3">
                            <a:lumMod val="60000"/>
                            <a:lumOff val="40000"/>
                          </a:schemeClr>
                        </a:solidFill>
                      </a:ln>
                      <a:effectLst>
                        <a:outerShdw blurRad="50800" dist="38100" dir="2700000" algn="tl" rotWithShape="0">
                          <a:prstClr val="black">
                            <a:alpha val="40000"/>
                          </a:prstClr>
                        </a:outerShdw>
                      </a:effectLst>
                    </p:spPr>
                  </p:pic>
                </p:grpSp>
                <p:pic>
                  <p:nvPicPr>
                    <p:cNvPr id="26" name="Picture 25">
                      <a:extLst>
                        <a:ext uri="{FF2B5EF4-FFF2-40B4-BE49-F238E27FC236}">
                          <a16:creationId xmlns:a16="http://schemas.microsoft.com/office/drawing/2014/main" xmlns="" id="{F25DB224-40E8-DCA5-42D7-0A78CC70AC25}"/>
                        </a:ext>
                      </a:extLst>
                    </p:cNvPr>
                    <p:cNvPicPr>
                      <a:picLocks noChangeAspect="1"/>
                    </p:cNvPicPr>
                    <p:nvPr/>
                  </p:nvPicPr>
                  <p:blipFill rotWithShape="1">
                    <a:blip r:embed="rId5"/>
                    <a:srcRect l="23001" t="21491" r="24291" b="77690"/>
                    <a:stretch/>
                  </p:blipFill>
                  <p:spPr>
                    <a:xfrm>
                      <a:off x="2882900" y="4498892"/>
                      <a:ext cx="6426200" cy="56175"/>
                    </a:xfrm>
                    <a:prstGeom prst="rect">
                      <a:avLst/>
                    </a:prstGeom>
                    <a:ln>
                      <a:noFill/>
                    </a:ln>
                    <a:effectLst/>
                  </p:spPr>
                </p:pic>
              </p:grpSp>
              <p:pic>
                <p:nvPicPr>
                  <p:cNvPr id="30" name="Picture 29">
                    <a:extLst>
                      <a:ext uri="{FF2B5EF4-FFF2-40B4-BE49-F238E27FC236}">
                        <a16:creationId xmlns:a16="http://schemas.microsoft.com/office/drawing/2014/main" xmlns="" id="{42F9584D-ED60-63F8-916A-43F0E0B82557}"/>
                      </a:ext>
                    </a:extLst>
                  </p:cNvPr>
                  <p:cNvPicPr>
                    <a:picLocks noChangeAspect="1"/>
                  </p:cNvPicPr>
                  <p:nvPr/>
                </p:nvPicPr>
                <p:blipFill rotWithShape="1">
                  <a:blip r:embed="rId6"/>
                  <a:srcRect l="46483" t="39128" r="26580" b="51540"/>
                  <a:stretch/>
                </p:blipFill>
                <p:spPr>
                  <a:xfrm>
                    <a:off x="6151034" y="3916695"/>
                    <a:ext cx="1244600" cy="258180"/>
                  </a:xfrm>
                  <a:prstGeom prst="rect">
                    <a:avLst/>
                  </a:prstGeom>
                </p:spPr>
              </p:pic>
            </p:grpSp>
            <p:pic>
              <p:nvPicPr>
                <p:cNvPr id="31" name="Picture 30">
                  <a:extLst>
                    <a:ext uri="{FF2B5EF4-FFF2-40B4-BE49-F238E27FC236}">
                      <a16:creationId xmlns:a16="http://schemas.microsoft.com/office/drawing/2014/main" xmlns="" id="{31F501AD-C017-321C-BF12-08600B4CF29C}"/>
                    </a:ext>
                  </a:extLst>
                </p:cNvPr>
                <p:cNvPicPr>
                  <a:picLocks noChangeAspect="1"/>
                </p:cNvPicPr>
                <p:nvPr/>
              </p:nvPicPr>
              <p:blipFill rotWithShape="1">
                <a:blip r:embed="rId5"/>
                <a:srcRect l="69146" t="24395" r="24291" b="72709"/>
                <a:stretch/>
              </p:blipFill>
              <p:spPr>
                <a:xfrm>
                  <a:off x="8509008" y="2635396"/>
                  <a:ext cx="800100" cy="198635"/>
                </a:xfrm>
                <a:prstGeom prst="rect">
                  <a:avLst/>
                </a:prstGeom>
                <a:ln>
                  <a:noFill/>
                </a:ln>
                <a:effectLst/>
              </p:spPr>
            </p:pic>
          </p:grpSp>
          <p:pic>
            <p:nvPicPr>
              <p:cNvPr id="32" name="Picture 31">
                <a:extLst>
                  <a:ext uri="{FF2B5EF4-FFF2-40B4-BE49-F238E27FC236}">
                    <a16:creationId xmlns:a16="http://schemas.microsoft.com/office/drawing/2014/main" xmlns="" id="{81D53E81-1998-7040-4F85-81F1C14B7907}"/>
                  </a:ext>
                </a:extLst>
              </p:cNvPr>
              <p:cNvPicPr>
                <a:picLocks noChangeAspect="1"/>
              </p:cNvPicPr>
              <p:nvPr/>
            </p:nvPicPr>
            <p:blipFill rotWithShape="1">
              <a:blip r:embed="rId5"/>
              <a:srcRect l="69146" t="24395" r="24291" b="72709"/>
              <a:stretch/>
            </p:blipFill>
            <p:spPr>
              <a:xfrm>
                <a:off x="8504844" y="3914665"/>
                <a:ext cx="800100" cy="198635"/>
              </a:xfrm>
              <a:prstGeom prst="rect">
                <a:avLst/>
              </a:prstGeom>
              <a:ln>
                <a:noFill/>
              </a:ln>
              <a:effectLst/>
            </p:spPr>
          </p:pic>
        </p:grpSp>
        <p:pic>
          <p:nvPicPr>
            <p:cNvPr id="29" name="Picture 28">
              <a:extLst>
                <a:ext uri="{FF2B5EF4-FFF2-40B4-BE49-F238E27FC236}">
                  <a16:creationId xmlns:a16="http://schemas.microsoft.com/office/drawing/2014/main" xmlns="" id="{0BB8811E-7CCB-6949-94AF-5CCCA62ECED9}"/>
                </a:ext>
              </a:extLst>
            </p:cNvPr>
            <p:cNvPicPr>
              <a:picLocks noChangeAspect="1"/>
            </p:cNvPicPr>
            <p:nvPr/>
          </p:nvPicPr>
          <p:blipFill rotWithShape="1">
            <a:blip r:embed="rId6"/>
            <a:srcRect l="46483" t="39128" r="26580" b="51540"/>
            <a:stretch/>
          </p:blipFill>
          <p:spPr>
            <a:xfrm>
              <a:off x="6151034" y="2604295"/>
              <a:ext cx="2463800" cy="511092"/>
            </a:xfrm>
            <a:prstGeom prst="rect">
              <a:avLst/>
            </a:prstGeom>
          </p:spPr>
        </p:pic>
      </p:grpSp>
      <p:grpSp>
        <p:nvGrpSpPr>
          <p:cNvPr id="38" name="Group 37">
            <a:extLst>
              <a:ext uri="{FF2B5EF4-FFF2-40B4-BE49-F238E27FC236}">
                <a16:creationId xmlns:a16="http://schemas.microsoft.com/office/drawing/2014/main" xmlns="" id="{16336A24-AD4B-8F3A-EDA9-D05C14F9D5F2}"/>
              </a:ext>
            </a:extLst>
          </p:cNvPr>
          <p:cNvGrpSpPr/>
          <p:nvPr/>
        </p:nvGrpSpPr>
        <p:grpSpPr>
          <a:xfrm>
            <a:off x="2314927" y="2774436"/>
            <a:ext cx="4666898" cy="3076837"/>
            <a:chOff x="3075348" y="2606869"/>
            <a:chExt cx="6222531" cy="4102449"/>
          </a:xfrm>
        </p:grpSpPr>
        <p:grpSp>
          <p:nvGrpSpPr>
            <p:cNvPr id="36" name="Group 35">
              <a:extLst>
                <a:ext uri="{FF2B5EF4-FFF2-40B4-BE49-F238E27FC236}">
                  <a16:creationId xmlns:a16="http://schemas.microsoft.com/office/drawing/2014/main" xmlns="" id="{64F488AB-B4CF-FA70-4B7E-FE96452EF6B8}"/>
                </a:ext>
              </a:extLst>
            </p:cNvPr>
            <p:cNvGrpSpPr/>
            <p:nvPr/>
          </p:nvGrpSpPr>
          <p:grpSpPr>
            <a:xfrm>
              <a:off x="3075348" y="2606869"/>
              <a:ext cx="6026400" cy="4102449"/>
              <a:chOff x="-4110841" y="6246795"/>
              <a:chExt cx="6026400" cy="4102449"/>
            </a:xfrm>
          </p:grpSpPr>
          <p:pic>
            <p:nvPicPr>
              <p:cNvPr id="27" name="Picture 26">
                <a:extLst>
                  <a:ext uri="{FF2B5EF4-FFF2-40B4-BE49-F238E27FC236}">
                    <a16:creationId xmlns:a16="http://schemas.microsoft.com/office/drawing/2014/main" xmlns="" id="{2983B66E-30E6-C012-E8D3-E202E12A87E7}"/>
                  </a:ext>
                </a:extLst>
              </p:cNvPr>
              <p:cNvPicPr>
                <a:picLocks noChangeAspect="1"/>
              </p:cNvPicPr>
              <p:nvPr/>
            </p:nvPicPr>
            <p:blipFill rotWithShape="1">
              <a:blip r:embed="rId6"/>
              <a:srcRect l="15449" t="21884" r="26096" b="2381"/>
              <a:stretch/>
            </p:blipFill>
            <p:spPr>
              <a:xfrm>
                <a:off x="-4110841" y="6246795"/>
                <a:ext cx="6026400" cy="4102449"/>
              </a:xfrm>
              <a:prstGeom prst="rect">
                <a:avLst/>
              </a:prstGeom>
            </p:spPr>
          </p:pic>
          <p:pic>
            <p:nvPicPr>
              <p:cNvPr id="34" name="Picture 33">
                <a:extLst>
                  <a:ext uri="{FF2B5EF4-FFF2-40B4-BE49-F238E27FC236}">
                    <a16:creationId xmlns:a16="http://schemas.microsoft.com/office/drawing/2014/main" xmlns="" id="{E3EE2378-AF81-FB2E-403E-218F0EA3347E}"/>
                  </a:ext>
                </a:extLst>
              </p:cNvPr>
              <p:cNvPicPr>
                <a:picLocks noChangeAspect="1"/>
              </p:cNvPicPr>
              <p:nvPr/>
            </p:nvPicPr>
            <p:blipFill rotWithShape="1">
              <a:blip r:embed="rId5"/>
              <a:srcRect l="69146" t="24395" r="26445" b="73455"/>
              <a:stretch/>
            </p:blipFill>
            <p:spPr>
              <a:xfrm>
                <a:off x="1298585" y="10192154"/>
                <a:ext cx="537600" cy="147466"/>
              </a:xfrm>
              <a:prstGeom prst="rect">
                <a:avLst/>
              </a:prstGeom>
              <a:ln>
                <a:noFill/>
              </a:ln>
              <a:effectLst/>
            </p:spPr>
          </p:pic>
          <p:pic>
            <p:nvPicPr>
              <p:cNvPr id="35" name="Picture 34">
                <a:extLst>
                  <a:ext uri="{FF2B5EF4-FFF2-40B4-BE49-F238E27FC236}">
                    <a16:creationId xmlns:a16="http://schemas.microsoft.com/office/drawing/2014/main" xmlns="" id="{CEBB231C-66BC-0E2D-8155-0652CD03E584}"/>
                  </a:ext>
                </a:extLst>
              </p:cNvPr>
              <p:cNvPicPr>
                <a:picLocks noChangeAspect="1"/>
              </p:cNvPicPr>
              <p:nvPr/>
            </p:nvPicPr>
            <p:blipFill rotWithShape="1">
              <a:blip r:embed="rId6"/>
              <a:srcRect l="44805" t="31243" r="34097" b="52503"/>
              <a:stretch/>
            </p:blipFill>
            <p:spPr>
              <a:xfrm>
                <a:off x="-1097641" y="6284255"/>
                <a:ext cx="2175160" cy="890210"/>
              </a:xfrm>
              <a:prstGeom prst="rect">
                <a:avLst/>
              </a:prstGeom>
            </p:spPr>
          </p:pic>
        </p:grpSp>
        <p:pic>
          <p:nvPicPr>
            <p:cNvPr id="37" name="Picture 36">
              <a:extLst>
                <a:ext uri="{FF2B5EF4-FFF2-40B4-BE49-F238E27FC236}">
                  <a16:creationId xmlns:a16="http://schemas.microsoft.com/office/drawing/2014/main" xmlns="" id="{EBF18F4D-93BF-269D-B7F0-B93D3EFCF107}"/>
                </a:ext>
              </a:extLst>
            </p:cNvPr>
            <p:cNvPicPr>
              <a:picLocks noChangeAspect="1"/>
            </p:cNvPicPr>
            <p:nvPr/>
          </p:nvPicPr>
          <p:blipFill rotWithShape="1">
            <a:blip r:embed="rId5"/>
            <a:srcRect l="69146" t="24395" r="24291" b="72709"/>
            <a:stretch/>
          </p:blipFill>
          <p:spPr>
            <a:xfrm>
              <a:off x="8497779" y="2662670"/>
              <a:ext cx="800100" cy="198635"/>
            </a:xfrm>
            <a:prstGeom prst="rect">
              <a:avLst/>
            </a:prstGeom>
            <a:ln>
              <a:noFill/>
            </a:ln>
            <a:effectLst/>
          </p:spPr>
        </p:pic>
      </p:grpSp>
    </p:spTree>
    <p:extLst>
      <p:ext uri="{BB962C8B-B14F-4D97-AF65-F5344CB8AC3E}">
        <p14:creationId xmlns:p14="http://schemas.microsoft.com/office/powerpoint/2010/main" val="2926584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24"/>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F422F701-7986-703B-0FB8-1B0481A31FD1}"/>
              </a:ext>
            </a:extLst>
          </p:cNvPr>
          <p:cNvGrpSpPr/>
          <p:nvPr/>
        </p:nvGrpSpPr>
        <p:grpSpPr>
          <a:xfrm>
            <a:off x="2383244" y="1052513"/>
            <a:ext cx="4377513" cy="4663263"/>
            <a:chOff x="1148316" y="233916"/>
            <a:chExt cx="6836736" cy="7536322"/>
          </a:xfrm>
          <a:effectLst>
            <a:outerShdw blurRad="50800" dist="38100" dir="2700000" algn="tl" rotWithShape="0">
              <a:prstClr val="black">
                <a:alpha val="40000"/>
              </a:prstClr>
            </a:outerShdw>
          </a:effectLst>
        </p:grpSpPr>
        <p:pic>
          <p:nvPicPr>
            <p:cNvPr id="4" name="Picture 3">
              <a:extLst>
                <a:ext uri="{FF2B5EF4-FFF2-40B4-BE49-F238E27FC236}">
                  <a16:creationId xmlns:a16="http://schemas.microsoft.com/office/drawing/2014/main" xmlns="" id="{701678F7-4692-341A-BD11-99AB9E798F3E}"/>
                </a:ext>
              </a:extLst>
            </p:cNvPr>
            <p:cNvPicPr>
              <a:picLocks noChangeAspect="1"/>
            </p:cNvPicPr>
            <p:nvPr/>
          </p:nvPicPr>
          <p:blipFill rotWithShape="1">
            <a:blip r:embed="rId2"/>
            <a:srcRect l="21659" t="11731" r="22265" b="8324"/>
            <a:stretch/>
          </p:blipFill>
          <p:spPr>
            <a:xfrm>
              <a:off x="1148317" y="233916"/>
              <a:ext cx="6836735" cy="5178057"/>
            </a:xfrm>
            <a:prstGeom prst="rect">
              <a:avLst/>
            </a:prstGeom>
            <a:ln>
              <a:solidFill>
                <a:schemeClr val="accent3">
                  <a:lumMod val="40000"/>
                  <a:lumOff val="60000"/>
                </a:schemeClr>
              </a:solidFill>
            </a:ln>
          </p:spPr>
        </p:pic>
        <p:pic>
          <p:nvPicPr>
            <p:cNvPr id="5" name="Picture 4">
              <a:extLst>
                <a:ext uri="{FF2B5EF4-FFF2-40B4-BE49-F238E27FC236}">
                  <a16:creationId xmlns:a16="http://schemas.microsoft.com/office/drawing/2014/main" xmlns="" id="{5816A9B2-0047-F341-306C-98FF5D586B78}"/>
                </a:ext>
              </a:extLst>
            </p:cNvPr>
            <p:cNvPicPr>
              <a:picLocks noChangeAspect="1"/>
            </p:cNvPicPr>
            <p:nvPr/>
          </p:nvPicPr>
          <p:blipFill rotWithShape="1">
            <a:blip r:embed="rId3"/>
            <a:srcRect l="21722" t="58257" r="22202" b="4549"/>
            <a:stretch/>
          </p:blipFill>
          <p:spPr>
            <a:xfrm>
              <a:off x="1148316" y="5361173"/>
              <a:ext cx="6836735" cy="2409065"/>
            </a:xfrm>
            <a:prstGeom prst="rect">
              <a:avLst/>
            </a:prstGeom>
            <a:ln>
              <a:solidFill>
                <a:schemeClr val="accent3">
                  <a:lumMod val="40000"/>
                  <a:lumOff val="60000"/>
                </a:schemeClr>
              </a:solidFill>
            </a:ln>
          </p:spPr>
        </p:pic>
      </p:grpSp>
      <p:pic>
        <p:nvPicPr>
          <p:cNvPr id="7" name="Picture 6">
            <a:extLst>
              <a:ext uri="{FF2B5EF4-FFF2-40B4-BE49-F238E27FC236}">
                <a16:creationId xmlns:a16="http://schemas.microsoft.com/office/drawing/2014/main" xmlns="" id="{A1A273A1-1D31-6B1F-CEF0-24CC1DD9EC83}"/>
              </a:ext>
            </a:extLst>
          </p:cNvPr>
          <p:cNvPicPr>
            <a:picLocks noChangeAspect="1"/>
          </p:cNvPicPr>
          <p:nvPr/>
        </p:nvPicPr>
        <p:blipFill rotWithShape="1">
          <a:blip r:embed="rId2"/>
          <a:srcRect l="-6079" t="71791" r="101061" b="23080"/>
          <a:stretch/>
        </p:blipFill>
        <p:spPr>
          <a:xfrm>
            <a:off x="2383244" y="4019550"/>
            <a:ext cx="391707" cy="205565"/>
          </a:xfrm>
          <a:prstGeom prst="rect">
            <a:avLst/>
          </a:prstGeom>
        </p:spPr>
      </p:pic>
      <p:pic>
        <p:nvPicPr>
          <p:cNvPr id="8" name="Picture 7">
            <a:extLst>
              <a:ext uri="{FF2B5EF4-FFF2-40B4-BE49-F238E27FC236}">
                <a16:creationId xmlns:a16="http://schemas.microsoft.com/office/drawing/2014/main" xmlns="" id="{0FE3B4CF-8906-104B-DB64-169255283651}"/>
              </a:ext>
            </a:extLst>
          </p:cNvPr>
          <p:cNvPicPr>
            <a:picLocks noChangeAspect="1"/>
          </p:cNvPicPr>
          <p:nvPr/>
        </p:nvPicPr>
        <p:blipFill rotWithShape="1">
          <a:blip r:embed="rId2"/>
          <a:srcRect l="21821" t="81326" r="73161" b="13545"/>
          <a:stretch/>
        </p:blipFill>
        <p:spPr>
          <a:xfrm>
            <a:off x="2392769" y="3652837"/>
            <a:ext cx="391708" cy="205565"/>
          </a:xfrm>
          <a:prstGeom prst="rect">
            <a:avLst/>
          </a:prstGeom>
        </p:spPr>
      </p:pic>
      <p:sp>
        <p:nvSpPr>
          <p:cNvPr id="9" name="TextBox 8">
            <a:extLst>
              <a:ext uri="{FF2B5EF4-FFF2-40B4-BE49-F238E27FC236}">
                <a16:creationId xmlns:a16="http://schemas.microsoft.com/office/drawing/2014/main" xmlns="" id="{0EB96045-E755-4A91-5FC2-3C977F0101B4}"/>
              </a:ext>
            </a:extLst>
          </p:cNvPr>
          <p:cNvSpPr txBox="1"/>
          <p:nvPr/>
        </p:nvSpPr>
        <p:spPr>
          <a:xfrm>
            <a:off x="2609850" y="4438650"/>
            <a:ext cx="771525" cy="279948"/>
          </a:xfrm>
          <a:prstGeom prst="rect">
            <a:avLst/>
          </a:prstGeom>
          <a:solidFill>
            <a:schemeClr val="bg1"/>
          </a:solidFill>
        </p:spPr>
        <p:txBody>
          <a:bodyPr wrap="square" rtlCol="0">
            <a:spAutoFit/>
          </a:bodyPr>
          <a:lstStyle/>
          <a:p>
            <a:pPr defTabSz="685800"/>
            <a:endParaRPr lang="en-GB" sz="1219">
              <a:solidFill>
                <a:srgbClr val="000000"/>
              </a:solidFill>
              <a:latin typeface="Calibri" panose="020F0502020204030204"/>
            </a:endParaRPr>
          </a:p>
        </p:txBody>
      </p:sp>
      <p:pic>
        <p:nvPicPr>
          <p:cNvPr id="10" name="Picture 9">
            <a:extLst>
              <a:ext uri="{FF2B5EF4-FFF2-40B4-BE49-F238E27FC236}">
                <a16:creationId xmlns:a16="http://schemas.microsoft.com/office/drawing/2014/main" xmlns="" id="{BBCAFAD1-7288-E143-5D42-D46721073972}"/>
              </a:ext>
            </a:extLst>
          </p:cNvPr>
          <p:cNvPicPr>
            <a:picLocks noChangeAspect="1"/>
          </p:cNvPicPr>
          <p:nvPr/>
        </p:nvPicPr>
        <p:blipFill rotWithShape="1">
          <a:blip r:embed="rId2"/>
          <a:srcRect l="23870" t="76463" r="73161" b="18407"/>
          <a:stretch/>
        </p:blipFill>
        <p:spPr>
          <a:xfrm>
            <a:off x="2552699" y="3834940"/>
            <a:ext cx="231776" cy="205565"/>
          </a:xfrm>
          <a:prstGeom prst="rect">
            <a:avLst/>
          </a:prstGeom>
        </p:spPr>
      </p:pic>
      <p:pic>
        <p:nvPicPr>
          <p:cNvPr id="39" name="Picture 38">
            <a:extLst>
              <a:ext uri="{FF2B5EF4-FFF2-40B4-BE49-F238E27FC236}">
                <a16:creationId xmlns:a16="http://schemas.microsoft.com/office/drawing/2014/main" xmlns="" id="{E5925424-3548-418B-58EC-BF0F4E73CC7C}"/>
              </a:ext>
            </a:extLst>
          </p:cNvPr>
          <p:cNvPicPr>
            <a:picLocks noChangeAspect="1"/>
          </p:cNvPicPr>
          <p:nvPr/>
        </p:nvPicPr>
        <p:blipFill rotWithShape="1">
          <a:blip r:embed="rId2"/>
          <a:srcRect l="21659" t="90596" r="23729" b="8324"/>
          <a:stretch/>
        </p:blipFill>
        <p:spPr>
          <a:xfrm>
            <a:off x="2383244" y="4212200"/>
            <a:ext cx="4377512" cy="44445"/>
          </a:xfrm>
          <a:prstGeom prst="rect">
            <a:avLst/>
          </a:prstGeom>
          <a:ln>
            <a:noFill/>
          </a:ln>
          <a:effectLst/>
        </p:spPr>
      </p:pic>
      <p:grpSp>
        <p:nvGrpSpPr>
          <p:cNvPr id="40" name="Group 39">
            <a:extLst>
              <a:ext uri="{FF2B5EF4-FFF2-40B4-BE49-F238E27FC236}">
                <a16:creationId xmlns:a16="http://schemas.microsoft.com/office/drawing/2014/main" xmlns="" id="{CB630AEF-7386-AC49-BD51-49C7DD41B13D}"/>
              </a:ext>
            </a:extLst>
          </p:cNvPr>
          <p:cNvGrpSpPr/>
          <p:nvPr/>
        </p:nvGrpSpPr>
        <p:grpSpPr>
          <a:xfrm>
            <a:off x="2176763" y="982799"/>
            <a:ext cx="4819656" cy="4892403"/>
            <a:chOff x="2882900" y="190712"/>
            <a:chExt cx="6426208" cy="6523204"/>
          </a:xfrm>
        </p:grpSpPr>
        <p:grpSp>
          <p:nvGrpSpPr>
            <p:cNvPr id="41" name="Group 40">
              <a:extLst>
                <a:ext uri="{FF2B5EF4-FFF2-40B4-BE49-F238E27FC236}">
                  <a16:creationId xmlns:a16="http://schemas.microsoft.com/office/drawing/2014/main" xmlns="" id="{AD62F1A7-0510-01A6-796C-DCE1993B9A0A}"/>
                </a:ext>
              </a:extLst>
            </p:cNvPr>
            <p:cNvGrpSpPr/>
            <p:nvPr/>
          </p:nvGrpSpPr>
          <p:grpSpPr>
            <a:xfrm>
              <a:off x="2882900" y="190712"/>
              <a:ext cx="6426208" cy="6523204"/>
              <a:chOff x="2882900" y="190712"/>
              <a:chExt cx="6426208" cy="6523204"/>
            </a:xfrm>
          </p:grpSpPr>
          <p:grpSp>
            <p:nvGrpSpPr>
              <p:cNvPr id="43" name="Group 42">
                <a:extLst>
                  <a:ext uri="{FF2B5EF4-FFF2-40B4-BE49-F238E27FC236}">
                    <a16:creationId xmlns:a16="http://schemas.microsoft.com/office/drawing/2014/main" xmlns="" id="{B5A463CC-DDDC-0802-F810-466C78FC887B}"/>
                  </a:ext>
                </a:extLst>
              </p:cNvPr>
              <p:cNvGrpSpPr/>
              <p:nvPr/>
            </p:nvGrpSpPr>
            <p:grpSpPr>
              <a:xfrm>
                <a:off x="2882900" y="190712"/>
                <a:ext cx="6426208" cy="6523204"/>
                <a:chOff x="2882900" y="190712"/>
                <a:chExt cx="6426208" cy="6523204"/>
              </a:xfrm>
            </p:grpSpPr>
            <p:grpSp>
              <p:nvGrpSpPr>
                <p:cNvPr id="45" name="Group 44">
                  <a:extLst>
                    <a:ext uri="{FF2B5EF4-FFF2-40B4-BE49-F238E27FC236}">
                      <a16:creationId xmlns:a16="http://schemas.microsoft.com/office/drawing/2014/main" xmlns="" id="{C193DFC2-9AC1-C696-6275-588C56812A52}"/>
                    </a:ext>
                  </a:extLst>
                </p:cNvPr>
                <p:cNvGrpSpPr/>
                <p:nvPr/>
              </p:nvGrpSpPr>
              <p:grpSpPr>
                <a:xfrm>
                  <a:off x="2882900" y="190712"/>
                  <a:ext cx="6426200" cy="6523204"/>
                  <a:chOff x="2882900" y="190712"/>
                  <a:chExt cx="6426200" cy="6523204"/>
                </a:xfrm>
              </p:grpSpPr>
              <p:grpSp>
                <p:nvGrpSpPr>
                  <p:cNvPr id="47" name="Group 46">
                    <a:extLst>
                      <a:ext uri="{FF2B5EF4-FFF2-40B4-BE49-F238E27FC236}">
                        <a16:creationId xmlns:a16="http://schemas.microsoft.com/office/drawing/2014/main" xmlns="" id="{FE7C528D-E2BC-1446-455A-9731C5DAE57B}"/>
                      </a:ext>
                    </a:extLst>
                  </p:cNvPr>
                  <p:cNvGrpSpPr/>
                  <p:nvPr/>
                </p:nvGrpSpPr>
                <p:grpSpPr>
                  <a:xfrm>
                    <a:off x="2882900" y="190712"/>
                    <a:ext cx="6426200" cy="6523204"/>
                    <a:chOff x="2882900" y="167398"/>
                    <a:chExt cx="6426200" cy="6523204"/>
                  </a:xfrm>
                </p:grpSpPr>
                <p:grpSp>
                  <p:nvGrpSpPr>
                    <p:cNvPr id="49" name="Group 48">
                      <a:extLst>
                        <a:ext uri="{FF2B5EF4-FFF2-40B4-BE49-F238E27FC236}">
                          <a16:creationId xmlns:a16="http://schemas.microsoft.com/office/drawing/2014/main" xmlns="" id="{8BBE6EA5-009B-D7C0-8D55-71ED99265768}"/>
                        </a:ext>
                      </a:extLst>
                    </p:cNvPr>
                    <p:cNvGrpSpPr/>
                    <p:nvPr/>
                  </p:nvGrpSpPr>
                  <p:grpSpPr>
                    <a:xfrm>
                      <a:off x="2882900" y="167398"/>
                      <a:ext cx="6426200" cy="6523204"/>
                      <a:chOff x="1130300" y="1160296"/>
                      <a:chExt cx="6426200" cy="6523204"/>
                    </a:xfrm>
                  </p:grpSpPr>
                  <p:pic>
                    <p:nvPicPr>
                      <p:cNvPr id="51" name="Picture 50">
                        <a:extLst>
                          <a:ext uri="{FF2B5EF4-FFF2-40B4-BE49-F238E27FC236}">
                            <a16:creationId xmlns:a16="http://schemas.microsoft.com/office/drawing/2014/main" xmlns="" id="{CFD49B29-2F5D-F3D7-41DB-8FBAE18E85EE}"/>
                          </a:ext>
                        </a:extLst>
                      </p:cNvPr>
                      <p:cNvPicPr>
                        <a:picLocks noChangeAspect="1"/>
                      </p:cNvPicPr>
                      <p:nvPr/>
                    </p:nvPicPr>
                    <p:blipFill rotWithShape="1">
                      <a:blip r:embed="rId4"/>
                      <a:srcRect l="23001" r="24291" b="35915"/>
                      <a:stretch/>
                    </p:blipFill>
                    <p:spPr>
                      <a:xfrm>
                        <a:off x="1130300" y="1160296"/>
                        <a:ext cx="6426200" cy="4394978"/>
                      </a:xfrm>
                      <a:prstGeom prst="rect">
                        <a:avLst/>
                      </a:prstGeom>
                      <a:ln>
                        <a:solidFill>
                          <a:schemeClr val="accent3">
                            <a:lumMod val="60000"/>
                            <a:lumOff val="40000"/>
                          </a:schemeClr>
                        </a:solidFill>
                      </a:ln>
                      <a:effectLst>
                        <a:outerShdw blurRad="50800" dist="38100" algn="l" rotWithShape="0">
                          <a:prstClr val="black">
                            <a:alpha val="40000"/>
                          </a:prstClr>
                        </a:outerShdw>
                      </a:effectLst>
                    </p:spPr>
                  </p:pic>
                  <p:pic>
                    <p:nvPicPr>
                      <p:cNvPr id="52" name="Picture 51">
                        <a:extLst>
                          <a:ext uri="{FF2B5EF4-FFF2-40B4-BE49-F238E27FC236}">
                            <a16:creationId xmlns:a16="http://schemas.microsoft.com/office/drawing/2014/main" xmlns="" id="{3C5C3493-E4A9-0863-25E3-DDE129676B25}"/>
                          </a:ext>
                        </a:extLst>
                      </p:cNvPr>
                      <p:cNvPicPr>
                        <a:picLocks noChangeAspect="1"/>
                      </p:cNvPicPr>
                      <p:nvPr/>
                    </p:nvPicPr>
                    <p:blipFill rotWithShape="1">
                      <a:blip r:embed="rId5"/>
                      <a:srcRect l="23001" t="21491" r="24291" b="47292"/>
                      <a:stretch/>
                    </p:blipFill>
                    <p:spPr>
                      <a:xfrm>
                        <a:off x="1130300" y="5542590"/>
                        <a:ext cx="6426200" cy="2140910"/>
                      </a:xfrm>
                      <a:prstGeom prst="rect">
                        <a:avLst/>
                      </a:prstGeom>
                      <a:ln>
                        <a:solidFill>
                          <a:schemeClr val="accent3">
                            <a:lumMod val="60000"/>
                            <a:lumOff val="40000"/>
                          </a:schemeClr>
                        </a:solidFill>
                      </a:ln>
                      <a:effectLst>
                        <a:outerShdw blurRad="50800" dist="38100" dir="2700000" algn="tl" rotWithShape="0">
                          <a:prstClr val="black">
                            <a:alpha val="40000"/>
                          </a:prstClr>
                        </a:outerShdw>
                      </a:effectLst>
                    </p:spPr>
                  </p:pic>
                </p:grpSp>
                <p:pic>
                  <p:nvPicPr>
                    <p:cNvPr id="50" name="Picture 49">
                      <a:extLst>
                        <a:ext uri="{FF2B5EF4-FFF2-40B4-BE49-F238E27FC236}">
                          <a16:creationId xmlns:a16="http://schemas.microsoft.com/office/drawing/2014/main" xmlns="" id="{2C45C8CF-178A-43C7-8F91-E884F9640294}"/>
                        </a:ext>
                      </a:extLst>
                    </p:cNvPr>
                    <p:cNvPicPr>
                      <a:picLocks noChangeAspect="1"/>
                    </p:cNvPicPr>
                    <p:nvPr/>
                  </p:nvPicPr>
                  <p:blipFill rotWithShape="1">
                    <a:blip r:embed="rId5"/>
                    <a:srcRect l="23001" t="21491" r="24291" b="77690"/>
                    <a:stretch/>
                  </p:blipFill>
                  <p:spPr>
                    <a:xfrm>
                      <a:off x="2882900" y="4498892"/>
                      <a:ext cx="6426200" cy="56175"/>
                    </a:xfrm>
                    <a:prstGeom prst="rect">
                      <a:avLst/>
                    </a:prstGeom>
                    <a:ln>
                      <a:noFill/>
                    </a:ln>
                    <a:effectLst/>
                  </p:spPr>
                </p:pic>
              </p:grpSp>
              <p:pic>
                <p:nvPicPr>
                  <p:cNvPr id="48" name="Picture 47">
                    <a:extLst>
                      <a:ext uri="{FF2B5EF4-FFF2-40B4-BE49-F238E27FC236}">
                        <a16:creationId xmlns:a16="http://schemas.microsoft.com/office/drawing/2014/main" xmlns="" id="{F22EED8D-81FC-D6A3-5D01-A599A5644544}"/>
                      </a:ext>
                    </a:extLst>
                  </p:cNvPr>
                  <p:cNvPicPr>
                    <a:picLocks noChangeAspect="1"/>
                  </p:cNvPicPr>
                  <p:nvPr/>
                </p:nvPicPr>
                <p:blipFill rotWithShape="1">
                  <a:blip r:embed="rId6"/>
                  <a:srcRect l="46483" t="39128" r="26580" b="51540"/>
                  <a:stretch/>
                </p:blipFill>
                <p:spPr>
                  <a:xfrm>
                    <a:off x="6151034" y="3916695"/>
                    <a:ext cx="1244600" cy="258180"/>
                  </a:xfrm>
                  <a:prstGeom prst="rect">
                    <a:avLst/>
                  </a:prstGeom>
                </p:spPr>
              </p:pic>
            </p:grpSp>
            <p:pic>
              <p:nvPicPr>
                <p:cNvPr id="46" name="Picture 45">
                  <a:extLst>
                    <a:ext uri="{FF2B5EF4-FFF2-40B4-BE49-F238E27FC236}">
                      <a16:creationId xmlns:a16="http://schemas.microsoft.com/office/drawing/2014/main" xmlns="" id="{86AF26CF-08B5-0238-5924-34DEC9873037}"/>
                    </a:ext>
                  </a:extLst>
                </p:cNvPr>
                <p:cNvPicPr>
                  <a:picLocks noChangeAspect="1"/>
                </p:cNvPicPr>
                <p:nvPr/>
              </p:nvPicPr>
              <p:blipFill rotWithShape="1">
                <a:blip r:embed="rId5"/>
                <a:srcRect l="69146" t="24395" r="24291" b="72709"/>
                <a:stretch/>
              </p:blipFill>
              <p:spPr>
                <a:xfrm>
                  <a:off x="8509008" y="2635396"/>
                  <a:ext cx="800100" cy="198635"/>
                </a:xfrm>
                <a:prstGeom prst="rect">
                  <a:avLst/>
                </a:prstGeom>
                <a:ln>
                  <a:noFill/>
                </a:ln>
                <a:effectLst/>
              </p:spPr>
            </p:pic>
          </p:grpSp>
          <p:pic>
            <p:nvPicPr>
              <p:cNvPr id="44" name="Picture 43">
                <a:extLst>
                  <a:ext uri="{FF2B5EF4-FFF2-40B4-BE49-F238E27FC236}">
                    <a16:creationId xmlns:a16="http://schemas.microsoft.com/office/drawing/2014/main" xmlns="" id="{613238C5-4DD9-6A65-7C4B-35EE130DFE89}"/>
                  </a:ext>
                </a:extLst>
              </p:cNvPr>
              <p:cNvPicPr>
                <a:picLocks noChangeAspect="1"/>
              </p:cNvPicPr>
              <p:nvPr/>
            </p:nvPicPr>
            <p:blipFill rotWithShape="1">
              <a:blip r:embed="rId5"/>
              <a:srcRect l="69146" t="24395" r="24291" b="72709"/>
              <a:stretch/>
            </p:blipFill>
            <p:spPr>
              <a:xfrm>
                <a:off x="8504844" y="3914665"/>
                <a:ext cx="800100" cy="198635"/>
              </a:xfrm>
              <a:prstGeom prst="rect">
                <a:avLst/>
              </a:prstGeom>
              <a:ln>
                <a:noFill/>
              </a:ln>
              <a:effectLst/>
            </p:spPr>
          </p:pic>
        </p:grpSp>
        <p:pic>
          <p:nvPicPr>
            <p:cNvPr id="42" name="Picture 41">
              <a:extLst>
                <a:ext uri="{FF2B5EF4-FFF2-40B4-BE49-F238E27FC236}">
                  <a16:creationId xmlns:a16="http://schemas.microsoft.com/office/drawing/2014/main" xmlns="" id="{280E7A3A-7DBB-8317-CFC8-94A9AC55A68D}"/>
                </a:ext>
              </a:extLst>
            </p:cNvPr>
            <p:cNvPicPr>
              <a:picLocks noChangeAspect="1"/>
            </p:cNvPicPr>
            <p:nvPr/>
          </p:nvPicPr>
          <p:blipFill rotWithShape="1">
            <a:blip r:embed="rId6"/>
            <a:srcRect l="46483" t="39128" r="26580" b="51540"/>
            <a:stretch/>
          </p:blipFill>
          <p:spPr>
            <a:xfrm>
              <a:off x="6910738" y="2604295"/>
              <a:ext cx="1704096" cy="511092"/>
            </a:xfrm>
            <a:prstGeom prst="rect">
              <a:avLst/>
            </a:prstGeom>
          </p:spPr>
        </p:pic>
      </p:grpSp>
    </p:spTree>
    <p:extLst>
      <p:ext uri="{BB962C8B-B14F-4D97-AF65-F5344CB8AC3E}">
        <p14:creationId xmlns:p14="http://schemas.microsoft.com/office/powerpoint/2010/main" val="4253430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0"/>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8"/>
                                        </p:tgtEl>
                                        <p:attrNameLst>
                                          <p:attrName>style.visibility</p:attrName>
                                        </p:attrNameLst>
                                      </p:cBhvr>
                                      <p:to>
                                        <p:strVal val="hidden"/>
                                      </p:to>
                                    </p:set>
                                  </p:childTnLst>
                                </p:cTn>
                              </p:par>
                              <p:par>
                                <p:cTn id="15" presetID="1" presetClass="entr" presetSubtype="0" fill="hold" grpId="1"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87D7040-E7AB-4D8B-D523-85404F6606EC}"/>
              </a:ext>
            </a:extLst>
          </p:cNvPr>
          <p:cNvPicPr>
            <a:picLocks noChangeAspect="1"/>
          </p:cNvPicPr>
          <p:nvPr/>
        </p:nvPicPr>
        <p:blipFill rotWithShape="1">
          <a:blip r:embed="rId2"/>
          <a:srcRect l="25225" r="25225"/>
          <a:stretch/>
        </p:blipFill>
        <p:spPr>
          <a:xfrm>
            <a:off x="2582980" y="1155836"/>
            <a:ext cx="3995738" cy="4536000"/>
          </a:xfrm>
          <a:prstGeom prst="rect">
            <a:avLst/>
          </a:prstGeom>
          <a:ln>
            <a:solidFill>
              <a:schemeClr val="accent3">
                <a:lumMod val="60000"/>
                <a:lumOff val="40000"/>
              </a:schemeClr>
            </a:solidFill>
          </a:ln>
          <a:effectLst>
            <a:outerShdw blurRad="50800" dist="38100" dir="2700000" algn="tl" rotWithShape="0">
              <a:prstClr val="black">
                <a:alpha val="40000"/>
              </a:prstClr>
            </a:outerShdw>
          </a:effectLst>
        </p:spPr>
      </p:pic>
      <p:sp>
        <p:nvSpPr>
          <p:cNvPr id="5" name="Rectangle 4">
            <a:extLst>
              <a:ext uri="{FF2B5EF4-FFF2-40B4-BE49-F238E27FC236}">
                <a16:creationId xmlns:a16="http://schemas.microsoft.com/office/drawing/2014/main" xmlns="" id="{F7479771-2A2E-956B-1D11-D9FE66D76435}"/>
              </a:ext>
            </a:extLst>
          </p:cNvPr>
          <p:cNvSpPr/>
          <p:nvPr/>
        </p:nvSpPr>
        <p:spPr>
          <a:xfrm>
            <a:off x="3977694" y="3062516"/>
            <a:ext cx="1051507" cy="211362"/>
          </a:xfrm>
          <a:prstGeom prst="rect">
            <a:avLst/>
          </a:prstGeom>
          <a:noFill/>
          <a:ln w="19050">
            <a:solidFill>
              <a:srgbClr val="FFEB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srgbClr val="FFFFFF"/>
              </a:solidFill>
              <a:latin typeface="Calibri" panose="020F0502020204030204"/>
            </a:endParaRPr>
          </a:p>
        </p:txBody>
      </p:sp>
      <p:pic>
        <p:nvPicPr>
          <p:cNvPr id="11" name="Picture 10">
            <a:extLst>
              <a:ext uri="{FF2B5EF4-FFF2-40B4-BE49-F238E27FC236}">
                <a16:creationId xmlns:a16="http://schemas.microsoft.com/office/drawing/2014/main" xmlns="" id="{B2A1B6D2-02EA-CC6D-BD5C-9AF5260898E6}"/>
              </a:ext>
            </a:extLst>
          </p:cNvPr>
          <p:cNvPicPr>
            <a:picLocks noChangeAspect="1"/>
          </p:cNvPicPr>
          <p:nvPr/>
        </p:nvPicPr>
        <p:blipFill rotWithShape="1">
          <a:blip r:embed="rId3"/>
          <a:srcRect l="21771" r="21875" b="17408"/>
          <a:stretch/>
        </p:blipFill>
        <p:spPr>
          <a:xfrm>
            <a:off x="2004336" y="1155836"/>
            <a:ext cx="5153025" cy="4248150"/>
          </a:xfrm>
          <a:prstGeom prst="rect">
            <a:avLst/>
          </a:prstGeom>
          <a:ln>
            <a:solidFill>
              <a:schemeClr val="accent3">
                <a:lumMod val="60000"/>
                <a:lumOff val="40000"/>
              </a:schemeClr>
            </a:solidFill>
          </a:ln>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xmlns="" id="{4621D36B-2241-BA4E-4EB6-F9C102AE9A10}"/>
              </a:ext>
            </a:extLst>
          </p:cNvPr>
          <p:cNvPicPr>
            <a:picLocks noChangeAspect="1"/>
          </p:cNvPicPr>
          <p:nvPr/>
        </p:nvPicPr>
        <p:blipFill rotWithShape="1">
          <a:blip r:embed="rId4"/>
          <a:srcRect l="21674" r="21972" b="17407"/>
          <a:stretch/>
        </p:blipFill>
        <p:spPr>
          <a:xfrm>
            <a:off x="2004336" y="1155836"/>
            <a:ext cx="5153025" cy="4248150"/>
          </a:xfrm>
          <a:prstGeom prst="rect">
            <a:avLst/>
          </a:prstGeom>
          <a:ln>
            <a:solidFill>
              <a:schemeClr val="accent3">
                <a:lumMod val="60000"/>
                <a:lumOff val="40000"/>
              </a:schemeClr>
            </a:solidFill>
          </a:ln>
          <a:effectLst>
            <a:outerShdw blurRad="50800" dist="38100" dir="2700000" algn="tl" rotWithShape="0">
              <a:prstClr val="black">
                <a:alpha val="40000"/>
              </a:prstClr>
            </a:outerShdw>
          </a:effectLst>
        </p:spPr>
      </p:pic>
      <p:grpSp>
        <p:nvGrpSpPr>
          <p:cNvPr id="15" name="Group 14">
            <a:extLst>
              <a:ext uri="{FF2B5EF4-FFF2-40B4-BE49-F238E27FC236}">
                <a16:creationId xmlns:a16="http://schemas.microsoft.com/office/drawing/2014/main" xmlns="" id="{491CEDFF-E206-FD6C-1CE3-50D4CBFFF139}"/>
              </a:ext>
            </a:extLst>
          </p:cNvPr>
          <p:cNvGrpSpPr/>
          <p:nvPr/>
        </p:nvGrpSpPr>
        <p:grpSpPr>
          <a:xfrm>
            <a:off x="2171021" y="982799"/>
            <a:ext cx="4819656" cy="4892403"/>
            <a:chOff x="2882900" y="190712"/>
            <a:chExt cx="6426208" cy="6523204"/>
          </a:xfrm>
        </p:grpSpPr>
        <p:grpSp>
          <p:nvGrpSpPr>
            <p:cNvPr id="17" name="Group 16">
              <a:extLst>
                <a:ext uri="{FF2B5EF4-FFF2-40B4-BE49-F238E27FC236}">
                  <a16:creationId xmlns:a16="http://schemas.microsoft.com/office/drawing/2014/main" xmlns="" id="{2ED30A30-40CC-428B-C65D-A14394C1FAC5}"/>
                </a:ext>
              </a:extLst>
            </p:cNvPr>
            <p:cNvGrpSpPr/>
            <p:nvPr/>
          </p:nvGrpSpPr>
          <p:grpSpPr>
            <a:xfrm>
              <a:off x="2882900" y="190712"/>
              <a:ext cx="6426208" cy="6523204"/>
              <a:chOff x="2882900" y="190712"/>
              <a:chExt cx="6426208" cy="6523204"/>
            </a:xfrm>
          </p:grpSpPr>
          <p:grpSp>
            <p:nvGrpSpPr>
              <p:cNvPr id="19" name="Group 18">
                <a:extLst>
                  <a:ext uri="{FF2B5EF4-FFF2-40B4-BE49-F238E27FC236}">
                    <a16:creationId xmlns:a16="http://schemas.microsoft.com/office/drawing/2014/main" xmlns="" id="{203E9A5C-9A8D-27B3-798A-E5D95B7F668A}"/>
                  </a:ext>
                </a:extLst>
              </p:cNvPr>
              <p:cNvGrpSpPr/>
              <p:nvPr/>
            </p:nvGrpSpPr>
            <p:grpSpPr>
              <a:xfrm>
                <a:off x="2882900" y="190712"/>
                <a:ext cx="6426200" cy="6523204"/>
                <a:chOff x="2882900" y="190712"/>
                <a:chExt cx="6426200" cy="6523204"/>
              </a:xfrm>
            </p:grpSpPr>
            <p:grpSp>
              <p:nvGrpSpPr>
                <p:cNvPr id="21" name="Group 20">
                  <a:extLst>
                    <a:ext uri="{FF2B5EF4-FFF2-40B4-BE49-F238E27FC236}">
                      <a16:creationId xmlns:a16="http://schemas.microsoft.com/office/drawing/2014/main" xmlns="" id="{43D08DC8-3914-71C5-949A-590F98A29649}"/>
                    </a:ext>
                  </a:extLst>
                </p:cNvPr>
                <p:cNvGrpSpPr/>
                <p:nvPr/>
              </p:nvGrpSpPr>
              <p:grpSpPr>
                <a:xfrm>
                  <a:off x="2882900" y="190712"/>
                  <a:ext cx="6426200" cy="6523204"/>
                  <a:chOff x="2882900" y="167398"/>
                  <a:chExt cx="6426200" cy="6523204"/>
                </a:xfrm>
              </p:grpSpPr>
              <p:grpSp>
                <p:nvGrpSpPr>
                  <p:cNvPr id="23" name="Group 22">
                    <a:extLst>
                      <a:ext uri="{FF2B5EF4-FFF2-40B4-BE49-F238E27FC236}">
                        <a16:creationId xmlns:a16="http://schemas.microsoft.com/office/drawing/2014/main" xmlns="" id="{09BB7D2B-9436-4FF4-7E68-B5EEECDE0FD7}"/>
                      </a:ext>
                    </a:extLst>
                  </p:cNvPr>
                  <p:cNvGrpSpPr/>
                  <p:nvPr/>
                </p:nvGrpSpPr>
                <p:grpSpPr>
                  <a:xfrm>
                    <a:off x="2882900" y="167398"/>
                    <a:ext cx="6426200" cy="6523204"/>
                    <a:chOff x="1130300" y="1160296"/>
                    <a:chExt cx="6426200" cy="6523204"/>
                  </a:xfrm>
                </p:grpSpPr>
                <p:pic>
                  <p:nvPicPr>
                    <p:cNvPr id="25" name="Picture 24">
                      <a:extLst>
                        <a:ext uri="{FF2B5EF4-FFF2-40B4-BE49-F238E27FC236}">
                          <a16:creationId xmlns:a16="http://schemas.microsoft.com/office/drawing/2014/main" xmlns="" id="{7A5165FA-D333-3A5A-E005-7B59E637F4A6}"/>
                        </a:ext>
                      </a:extLst>
                    </p:cNvPr>
                    <p:cNvPicPr>
                      <a:picLocks noChangeAspect="1"/>
                    </p:cNvPicPr>
                    <p:nvPr/>
                  </p:nvPicPr>
                  <p:blipFill rotWithShape="1">
                    <a:blip r:embed="rId5"/>
                    <a:srcRect l="23001" r="24291" b="35915"/>
                    <a:stretch/>
                  </p:blipFill>
                  <p:spPr>
                    <a:xfrm>
                      <a:off x="1130300" y="1160296"/>
                      <a:ext cx="6426200" cy="4394978"/>
                    </a:xfrm>
                    <a:prstGeom prst="rect">
                      <a:avLst/>
                    </a:prstGeom>
                    <a:ln>
                      <a:solidFill>
                        <a:schemeClr val="accent3">
                          <a:lumMod val="60000"/>
                          <a:lumOff val="40000"/>
                        </a:schemeClr>
                      </a:solidFill>
                    </a:ln>
                    <a:effectLst>
                      <a:outerShdw blurRad="50800" dist="38100" algn="l" rotWithShape="0">
                        <a:prstClr val="black">
                          <a:alpha val="40000"/>
                        </a:prstClr>
                      </a:outerShdw>
                    </a:effectLst>
                  </p:spPr>
                </p:pic>
                <p:pic>
                  <p:nvPicPr>
                    <p:cNvPr id="26" name="Picture 25">
                      <a:extLst>
                        <a:ext uri="{FF2B5EF4-FFF2-40B4-BE49-F238E27FC236}">
                          <a16:creationId xmlns:a16="http://schemas.microsoft.com/office/drawing/2014/main" xmlns="" id="{4B3940FB-90C2-6969-1BA1-8D0447979134}"/>
                        </a:ext>
                      </a:extLst>
                    </p:cNvPr>
                    <p:cNvPicPr>
                      <a:picLocks noChangeAspect="1"/>
                    </p:cNvPicPr>
                    <p:nvPr/>
                  </p:nvPicPr>
                  <p:blipFill rotWithShape="1">
                    <a:blip r:embed="rId6"/>
                    <a:srcRect l="23001" t="21491" r="24291" b="47292"/>
                    <a:stretch/>
                  </p:blipFill>
                  <p:spPr>
                    <a:xfrm>
                      <a:off x="1130300" y="5542590"/>
                      <a:ext cx="6426200" cy="2140910"/>
                    </a:xfrm>
                    <a:prstGeom prst="rect">
                      <a:avLst/>
                    </a:prstGeom>
                    <a:ln>
                      <a:solidFill>
                        <a:schemeClr val="accent3">
                          <a:lumMod val="60000"/>
                          <a:lumOff val="40000"/>
                        </a:schemeClr>
                      </a:solidFill>
                    </a:ln>
                    <a:effectLst>
                      <a:outerShdw blurRad="50800" dist="38100" dir="2700000" algn="tl" rotWithShape="0">
                        <a:prstClr val="black">
                          <a:alpha val="40000"/>
                        </a:prstClr>
                      </a:outerShdw>
                    </a:effectLst>
                  </p:spPr>
                </p:pic>
              </p:grpSp>
              <p:pic>
                <p:nvPicPr>
                  <p:cNvPr id="24" name="Picture 23">
                    <a:extLst>
                      <a:ext uri="{FF2B5EF4-FFF2-40B4-BE49-F238E27FC236}">
                        <a16:creationId xmlns:a16="http://schemas.microsoft.com/office/drawing/2014/main" xmlns="" id="{756A0A7C-DF8A-F0F6-7A42-923F08F48360}"/>
                      </a:ext>
                    </a:extLst>
                  </p:cNvPr>
                  <p:cNvPicPr>
                    <a:picLocks noChangeAspect="1"/>
                  </p:cNvPicPr>
                  <p:nvPr/>
                </p:nvPicPr>
                <p:blipFill rotWithShape="1">
                  <a:blip r:embed="rId6"/>
                  <a:srcRect l="23001" t="21491" r="24291" b="77690"/>
                  <a:stretch/>
                </p:blipFill>
                <p:spPr>
                  <a:xfrm>
                    <a:off x="2882900" y="4498892"/>
                    <a:ext cx="6426200" cy="56175"/>
                  </a:xfrm>
                  <a:prstGeom prst="rect">
                    <a:avLst/>
                  </a:prstGeom>
                  <a:ln>
                    <a:noFill/>
                  </a:ln>
                  <a:effectLst/>
                </p:spPr>
              </p:pic>
            </p:grpSp>
            <p:pic>
              <p:nvPicPr>
                <p:cNvPr id="22" name="Picture 21">
                  <a:extLst>
                    <a:ext uri="{FF2B5EF4-FFF2-40B4-BE49-F238E27FC236}">
                      <a16:creationId xmlns:a16="http://schemas.microsoft.com/office/drawing/2014/main" xmlns="" id="{F56A5A2D-469A-BCE2-4325-1049637C9EF6}"/>
                    </a:ext>
                  </a:extLst>
                </p:cNvPr>
                <p:cNvPicPr>
                  <a:picLocks noChangeAspect="1"/>
                </p:cNvPicPr>
                <p:nvPr/>
              </p:nvPicPr>
              <p:blipFill rotWithShape="1">
                <a:blip r:embed="rId7"/>
                <a:srcRect l="46483" t="39128" r="26580" b="51540"/>
                <a:stretch/>
              </p:blipFill>
              <p:spPr>
                <a:xfrm>
                  <a:off x="6151034" y="3916695"/>
                  <a:ext cx="1244600" cy="258180"/>
                </a:xfrm>
                <a:prstGeom prst="rect">
                  <a:avLst/>
                </a:prstGeom>
              </p:spPr>
            </p:pic>
          </p:grpSp>
          <p:pic>
            <p:nvPicPr>
              <p:cNvPr id="20" name="Picture 19">
                <a:extLst>
                  <a:ext uri="{FF2B5EF4-FFF2-40B4-BE49-F238E27FC236}">
                    <a16:creationId xmlns:a16="http://schemas.microsoft.com/office/drawing/2014/main" xmlns="" id="{66BB3B1A-5730-0EC2-5328-E1DE620F1138}"/>
                  </a:ext>
                </a:extLst>
              </p:cNvPr>
              <p:cNvPicPr>
                <a:picLocks noChangeAspect="1"/>
              </p:cNvPicPr>
              <p:nvPr/>
            </p:nvPicPr>
            <p:blipFill rotWithShape="1">
              <a:blip r:embed="rId6"/>
              <a:srcRect l="69146" t="24395" r="24291" b="72709"/>
              <a:stretch/>
            </p:blipFill>
            <p:spPr>
              <a:xfrm>
                <a:off x="8509008" y="2635396"/>
                <a:ext cx="800100" cy="198635"/>
              </a:xfrm>
              <a:prstGeom prst="rect">
                <a:avLst/>
              </a:prstGeom>
              <a:ln>
                <a:noFill/>
              </a:ln>
              <a:effectLst/>
            </p:spPr>
          </p:pic>
        </p:grpSp>
        <p:pic>
          <p:nvPicPr>
            <p:cNvPr id="18" name="Picture 17">
              <a:extLst>
                <a:ext uri="{FF2B5EF4-FFF2-40B4-BE49-F238E27FC236}">
                  <a16:creationId xmlns:a16="http://schemas.microsoft.com/office/drawing/2014/main" xmlns="" id="{D216760D-D9E1-DCF8-C938-C35DF7BA31C4}"/>
                </a:ext>
              </a:extLst>
            </p:cNvPr>
            <p:cNvPicPr>
              <a:picLocks noChangeAspect="1"/>
            </p:cNvPicPr>
            <p:nvPr/>
          </p:nvPicPr>
          <p:blipFill rotWithShape="1">
            <a:blip r:embed="rId6"/>
            <a:srcRect l="69146" t="24395" r="24291" b="72709"/>
            <a:stretch/>
          </p:blipFill>
          <p:spPr>
            <a:xfrm>
              <a:off x="8504844" y="3914665"/>
              <a:ext cx="800100" cy="198635"/>
            </a:xfrm>
            <a:prstGeom prst="rect">
              <a:avLst/>
            </a:prstGeom>
            <a:ln>
              <a:noFill/>
            </a:ln>
            <a:effectLst/>
          </p:spPr>
        </p:pic>
      </p:grpSp>
      <p:pic>
        <p:nvPicPr>
          <p:cNvPr id="16" name="Picture 15">
            <a:extLst>
              <a:ext uri="{FF2B5EF4-FFF2-40B4-BE49-F238E27FC236}">
                <a16:creationId xmlns:a16="http://schemas.microsoft.com/office/drawing/2014/main" xmlns="" id="{3E932DBC-5B1A-89AE-6915-EC9234AEE592}"/>
              </a:ext>
            </a:extLst>
          </p:cNvPr>
          <p:cNvPicPr>
            <a:picLocks noChangeAspect="1"/>
          </p:cNvPicPr>
          <p:nvPr/>
        </p:nvPicPr>
        <p:blipFill>
          <a:blip r:embed="rId8"/>
          <a:stretch>
            <a:fillRect/>
          </a:stretch>
        </p:blipFill>
        <p:spPr>
          <a:xfrm>
            <a:off x="5438191" y="2790363"/>
            <a:ext cx="949288" cy="193636"/>
          </a:xfrm>
          <a:prstGeom prst="rect">
            <a:avLst/>
          </a:prstGeom>
        </p:spPr>
      </p:pic>
    </p:spTree>
    <p:extLst>
      <p:ext uri="{BB962C8B-B14F-4D97-AF65-F5344CB8AC3E}">
        <p14:creationId xmlns:p14="http://schemas.microsoft.com/office/powerpoint/2010/main" val="232785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3"/>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633339"/>
            <a:ext cx="4248472" cy="1080120"/>
          </a:xfrm>
        </p:spPr>
        <p:txBody>
          <a:bodyPr>
            <a:normAutofit fontScale="90000"/>
          </a:bodyPr>
          <a:lstStyle/>
          <a:p>
            <a:r>
              <a:rPr lang="en-GB" dirty="0"/>
              <a:t>N &amp; M Retention Initiative</a:t>
            </a:r>
            <a:br>
              <a:rPr lang="en-GB" dirty="0"/>
            </a:br>
            <a:r>
              <a:rPr lang="en-GB" dirty="0"/>
              <a:t>Implementation Framework</a:t>
            </a:r>
            <a:br>
              <a:rPr lang="en-GB" dirty="0"/>
            </a:br>
            <a:r>
              <a:rPr lang="en-GB" dirty="0"/>
              <a:t/>
            </a:r>
            <a:br>
              <a:rPr lang="en-GB" dirty="0"/>
            </a:br>
            <a:r>
              <a:rPr lang="en-GB" dirty="0"/>
              <a:t>(Delivering Care)  </a:t>
            </a:r>
          </a:p>
        </p:txBody>
      </p:sp>
      <p:sp>
        <p:nvSpPr>
          <p:cNvPr id="3" name="Content Placeholder 2"/>
          <p:cNvSpPr>
            <a:spLocks noGrp="1"/>
          </p:cNvSpPr>
          <p:nvPr>
            <p:ph idx="1"/>
          </p:nvPr>
        </p:nvSpPr>
        <p:spPr>
          <a:xfrm>
            <a:off x="3995936" y="2780928"/>
            <a:ext cx="4968552" cy="3028950"/>
          </a:xfrm>
        </p:spPr>
        <p:txBody>
          <a:bodyPr>
            <a:normAutofit/>
          </a:bodyPr>
          <a:lstStyle/>
          <a:p>
            <a:pPr marL="257175" indent="-257175">
              <a:buFont typeface="Arial" panose="020B0604020202020204" pitchFamily="34" charset="0"/>
              <a:buChar char="•"/>
            </a:pPr>
            <a:r>
              <a:rPr lang="en-GB" dirty="0"/>
              <a:t>Safe Staffing</a:t>
            </a:r>
          </a:p>
          <a:p>
            <a:pPr marL="257175" indent="-257175">
              <a:buFont typeface="Arial" panose="020B0604020202020204" pitchFamily="34" charset="0"/>
              <a:buChar char="•"/>
            </a:pPr>
            <a:r>
              <a:rPr lang="en-GB" dirty="0"/>
              <a:t>Valuing Staff</a:t>
            </a:r>
          </a:p>
          <a:p>
            <a:pPr marL="257175" indent="-257175">
              <a:buFont typeface="Arial" panose="020B0604020202020204" pitchFamily="34" charset="0"/>
              <a:buChar char="•"/>
            </a:pPr>
            <a:r>
              <a:rPr lang="en-GB" dirty="0"/>
              <a:t>Leadership</a:t>
            </a:r>
          </a:p>
          <a:p>
            <a:pPr marL="257175" indent="-257175">
              <a:buFont typeface="Arial" panose="020B0604020202020204" pitchFamily="34" charset="0"/>
              <a:buChar char="•"/>
            </a:pPr>
            <a:r>
              <a:rPr lang="en-GB" dirty="0"/>
              <a:t>Good Working Conditions</a:t>
            </a:r>
          </a:p>
        </p:txBody>
      </p:sp>
      <p:pic>
        <p:nvPicPr>
          <p:cNvPr id="5" name="Picture 4">
            <a:extLst>
              <a:ext uri="{FF2B5EF4-FFF2-40B4-BE49-F238E27FC236}">
                <a16:creationId xmlns:a16="http://schemas.microsoft.com/office/drawing/2014/main" xmlns="" id="{32FDF522-B2AE-46E6-8644-F889AB406297}"/>
              </a:ext>
            </a:extLst>
          </p:cNvPr>
          <p:cNvPicPr>
            <a:picLocks noChangeAspect="1"/>
          </p:cNvPicPr>
          <p:nvPr/>
        </p:nvPicPr>
        <p:blipFill>
          <a:blip r:embed="rId3"/>
          <a:stretch>
            <a:fillRect/>
          </a:stretch>
        </p:blipFill>
        <p:spPr>
          <a:xfrm>
            <a:off x="382197" y="2708920"/>
            <a:ext cx="3491457" cy="2592288"/>
          </a:xfrm>
          <a:prstGeom prst="rect">
            <a:avLst/>
          </a:prstGeom>
        </p:spPr>
      </p:pic>
      <p:cxnSp>
        <p:nvCxnSpPr>
          <p:cNvPr id="12" name="Straight Arrow Connector 11">
            <a:extLst>
              <a:ext uri="{FF2B5EF4-FFF2-40B4-BE49-F238E27FC236}">
                <a16:creationId xmlns:a16="http://schemas.microsoft.com/office/drawing/2014/main" xmlns="" id="{765F10B4-7AAD-488A-A67A-736111B56731}"/>
              </a:ext>
            </a:extLst>
          </p:cNvPr>
          <p:cNvCxnSpPr>
            <a:cxnSpLocks/>
          </p:cNvCxnSpPr>
          <p:nvPr/>
        </p:nvCxnSpPr>
        <p:spPr bwMode="auto">
          <a:xfrm>
            <a:off x="1979712" y="1851149"/>
            <a:ext cx="1" cy="720080"/>
          </a:xfrm>
          <a:prstGeom prst="straightConnector1">
            <a:avLst/>
          </a:prstGeom>
          <a:ln>
            <a:headEnd type="none" w="med" len="med"/>
            <a:tailEnd type="none" w="med" len="me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style>
          <a:lnRef idx="3">
            <a:schemeClr val="accent2"/>
          </a:lnRef>
          <a:fillRef idx="0">
            <a:schemeClr val="accent2"/>
          </a:fillRef>
          <a:effectRef idx="2">
            <a:schemeClr val="accent2"/>
          </a:effectRef>
          <a:fontRef idx="minor">
            <a:schemeClr val="tx1"/>
          </a:fontRef>
        </p:style>
      </p:cxnSp>
      <p:cxnSp>
        <p:nvCxnSpPr>
          <p:cNvPr id="17" name="Straight Arrow Connector 16">
            <a:extLst>
              <a:ext uri="{FF2B5EF4-FFF2-40B4-BE49-F238E27FC236}">
                <a16:creationId xmlns:a16="http://schemas.microsoft.com/office/drawing/2014/main" xmlns="" id="{584A9851-3BC5-43A3-A080-084F862B60BA}"/>
              </a:ext>
            </a:extLst>
          </p:cNvPr>
          <p:cNvCxnSpPr/>
          <p:nvPr/>
        </p:nvCxnSpPr>
        <p:spPr bwMode="auto">
          <a:xfrm>
            <a:off x="1979712" y="1124744"/>
            <a:ext cx="2808312" cy="0"/>
          </a:xfrm>
          <a:prstGeom prst="straightConnector1">
            <a:avLst/>
          </a:prstGeom>
          <a:noFill/>
          <a:ln w="28575" cap="flat" cmpd="sng" algn="ctr">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6" name="Picture 5">
            <a:extLst>
              <a:ext uri="{FF2B5EF4-FFF2-40B4-BE49-F238E27FC236}">
                <a16:creationId xmlns:a16="http://schemas.microsoft.com/office/drawing/2014/main" xmlns="" id="{5295E871-87A6-4FC1-B901-4F47DD2CCD34}"/>
              </a:ext>
            </a:extLst>
          </p:cNvPr>
          <p:cNvPicPr>
            <a:picLocks noChangeAspect="1"/>
          </p:cNvPicPr>
          <p:nvPr/>
        </p:nvPicPr>
        <p:blipFill rotWithShape="1">
          <a:blip r:embed="rId4"/>
          <a:srcRect l="72837" t="42812" r="14563" b="4476"/>
          <a:stretch/>
        </p:blipFill>
        <p:spPr>
          <a:xfrm>
            <a:off x="6372201" y="295350"/>
            <a:ext cx="1544676" cy="2413569"/>
          </a:xfrm>
          <a:prstGeom prst="rect">
            <a:avLst/>
          </a:prstGeom>
        </p:spPr>
      </p:pic>
      <p:sp>
        <p:nvSpPr>
          <p:cNvPr id="7" name="TextBox 6">
            <a:extLst>
              <a:ext uri="{FF2B5EF4-FFF2-40B4-BE49-F238E27FC236}">
                <a16:creationId xmlns:a16="http://schemas.microsoft.com/office/drawing/2014/main" xmlns="" id="{F6151F10-7621-40C2-AD33-B409ADF4F70F}"/>
              </a:ext>
            </a:extLst>
          </p:cNvPr>
          <p:cNvSpPr txBox="1"/>
          <p:nvPr/>
        </p:nvSpPr>
        <p:spPr>
          <a:xfrm>
            <a:off x="6516216" y="633339"/>
            <a:ext cx="1224136" cy="1754326"/>
          </a:xfrm>
          <a:prstGeom prst="rect">
            <a:avLst/>
          </a:prstGeom>
          <a:solidFill>
            <a:schemeClr val="accent5">
              <a:lumMod val="50000"/>
            </a:schemeClr>
          </a:solidFill>
        </p:spPr>
        <p:txBody>
          <a:bodyPr wrap="square" rtlCol="0">
            <a:spAutoFit/>
          </a:bodyPr>
          <a:lstStyle/>
          <a:p>
            <a:r>
              <a:rPr lang="en-GB" dirty="0"/>
              <a:t>N &amp; M Retention Initiative</a:t>
            </a:r>
          </a:p>
          <a:p>
            <a:endParaRPr lang="en-GB" dirty="0"/>
          </a:p>
          <a:p>
            <a:r>
              <a:rPr lang="en-GB" dirty="0"/>
              <a:t>DOH NI 2022</a:t>
            </a:r>
          </a:p>
        </p:txBody>
      </p:sp>
    </p:spTree>
    <p:extLst>
      <p:ext uri="{BB962C8B-B14F-4D97-AF65-F5344CB8AC3E}">
        <p14:creationId xmlns:p14="http://schemas.microsoft.com/office/powerpoint/2010/main" val="24382232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285D70D7-97ED-41D1-2CD9-83BEC3434FDB}"/>
              </a:ext>
            </a:extLst>
          </p:cNvPr>
          <p:cNvGrpSpPr/>
          <p:nvPr/>
        </p:nvGrpSpPr>
        <p:grpSpPr>
          <a:xfrm>
            <a:off x="2208512" y="1269206"/>
            <a:ext cx="4739975" cy="4468803"/>
            <a:chOff x="2927350" y="549275"/>
            <a:chExt cx="6319966" cy="5958404"/>
          </a:xfrm>
        </p:grpSpPr>
        <p:pic>
          <p:nvPicPr>
            <p:cNvPr id="4" name="Picture 3">
              <a:extLst>
                <a:ext uri="{FF2B5EF4-FFF2-40B4-BE49-F238E27FC236}">
                  <a16:creationId xmlns:a16="http://schemas.microsoft.com/office/drawing/2014/main" xmlns="" id="{052DF37C-345B-E15F-9386-A6CBCC4F6EB8}"/>
                </a:ext>
              </a:extLst>
            </p:cNvPr>
            <p:cNvPicPr>
              <a:picLocks noChangeAspect="1"/>
            </p:cNvPicPr>
            <p:nvPr/>
          </p:nvPicPr>
          <p:blipFill rotWithShape="1">
            <a:blip r:embed="rId3"/>
            <a:srcRect l="20868" t="585" r="20704" b="1480"/>
            <a:stretch/>
          </p:blipFill>
          <p:spPr>
            <a:xfrm>
              <a:off x="2927350" y="549275"/>
              <a:ext cx="6319569" cy="5958404"/>
            </a:xfrm>
            <a:prstGeom prst="rect">
              <a:avLst/>
            </a:prstGeom>
            <a:ln>
              <a:solidFill>
                <a:schemeClr val="accent3">
                  <a:lumMod val="60000"/>
                  <a:lumOff val="40000"/>
                </a:schemeClr>
              </a:solidFill>
            </a:ln>
            <a:effectLst>
              <a:outerShdw blurRad="50800" dist="38100" algn="l" rotWithShape="0">
                <a:prstClr val="black">
                  <a:alpha val="40000"/>
                </a:prstClr>
              </a:outerShdw>
            </a:effectLst>
          </p:spPr>
        </p:pic>
        <p:pic>
          <p:nvPicPr>
            <p:cNvPr id="5" name="Picture 4">
              <a:extLst>
                <a:ext uri="{FF2B5EF4-FFF2-40B4-BE49-F238E27FC236}">
                  <a16:creationId xmlns:a16="http://schemas.microsoft.com/office/drawing/2014/main" xmlns="" id="{4B0D3694-9253-54FC-D1C9-0DC26F1B17FE}"/>
                </a:ext>
              </a:extLst>
            </p:cNvPr>
            <p:cNvPicPr>
              <a:picLocks noChangeAspect="1"/>
            </p:cNvPicPr>
            <p:nvPr/>
          </p:nvPicPr>
          <p:blipFill rotWithShape="1">
            <a:blip r:embed="rId4"/>
            <a:srcRect l="22045" t="6815" r="20530" b="40793"/>
            <a:stretch/>
          </p:blipFill>
          <p:spPr>
            <a:xfrm>
              <a:off x="3072999" y="3339029"/>
              <a:ext cx="6174317" cy="3168650"/>
            </a:xfrm>
            <a:prstGeom prst="rect">
              <a:avLst/>
            </a:prstGeom>
          </p:spPr>
        </p:pic>
      </p:grpSp>
      <p:sp>
        <p:nvSpPr>
          <p:cNvPr id="7" name="Rectangle 6">
            <a:extLst>
              <a:ext uri="{FF2B5EF4-FFF2-40B4-BE49-F238E27FC236}">
                <a16:creationId xmlns:a16="http://schemas.microsoft.com/office/drawing/2014/main" xmlns="" id="{5D6B8153-EA12-5A6F-66F1-CD791EB34E7C}"/>
              </a:ext>
            </a:extLst>
          </p:cNvPr>
          <p:cNvSpPr/>
          <p:nvPr/>
        </p:nvSpPr>
        <p:spPr>
          <a:xfrm>
            <a:off x="5933156" y="4446950"/>
            <a:ext cx="362870" cy="125051"/>
          </a:xfrm>
          <a:prstGeom prst="rect">
            <a:avLst/>
          </a:prstGeom>
          <a:noFill/>
          <a:ln w="19050">
            <a:solidFill>
              <a:srgbClr val="FFEB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srgbClr val="FFFFFF"/>
              </a:solidFill>
              <a:latin typeface="Calibri" panose="020F0502020204030204"/>
            </a:endParaRPr>
          </a:p>
        </p:txBody>
      </p:sp>
      <p:grpSp>
        <p:nvGrpSpPr>
          <p:cNvPr id="12" name="Group 11">
            <a:extLst>
              <a:ext uri="{FF2B5EF4-FFF2-40B4-BE49-F238E27FC236}">
                <a16:creationId xmlns:a16="http://schemas.microsoft.com/office/drawing/2014/main" xmlns="" id="{4C5DEAAE-87D2-F7BB-528E-12026A81E76F}"/>
              </a:ext>
            </a:extLst>
          </p:cNvPr>
          <p:cNvGrpSpPr/>
          <p:nvPr/>
        </p:nvGrpSpPr>
        <p:grpSpPr>
          <a:xfrm>
            <a:off x="2699843" y="1029521"/>
            <a:ext cx="3724496" cy="4798958"/>
            <a:chOff x="5260317" y="469966"/>
            <a:chExt cx="4965995" cy="6398611"/>
          </a:xfrm>
        </p:grpSpPr>
        <p:grpSp>
          <p:nvGrpSpPr>
            <p:cNvPr id="10" name="Group 9">
              <a:extLst>
                <a:ext uri="{FF2B5EF4-FFF2-40B4-BE49-F238E27FC236}">
                  <a16:creationId xmlns:a16="http://schemas.microsoft.com/office/drawing/2014/main" xmlns="" id="{74215F03-EF63-946A-4C99-BCB4E0ADDE46}"/>
                </a:ext>
              </a:extLst>
            </p:cNvPr>
            <p:cNvGrpSpPr/>
            <p:nvPr/>
          </p:nvGrpSpPr>
          <p:grpSpPr>
            <a:xfrm>
              <a:off x="5260317" y="469966"/>
              <a:ext cx="4965995" cy="6398611"/>
              <a:chOff x="2918482" y="800843"/>
              <a:chExt cx="4965995" cy="6398611"/>
            </a:xfrm>
          </p:grpSpPr>
          <p:pic>
            <p:nvPicPr>
              <p:cNvPr id="8" name="Picture 7">
                <a:extLst>
                  <a:ext uri="{FF2B5EF4-FFF2-40B4-BE49-F238E27FC236}">
                    <a16:creationId xmlns:a16="http://schemas.microsoft.com/office/drawing/2014/main" xmlns="" id="{6681F5ED-DC16-0481-BC46-B50524F5240B}"/>
                  </a:ext>
                </a:extLst>
              </p:cNvPr>
              <p:cNvPicPr>
                <a:picLocks noChangeAspect="1"/>
              </p:cNvPicPr>
              <p:nvPr/>
            </p:nvPicPr>
            <p:blipFill rotWithShape="1">
              <a:blip r:embed="rId5"/>
              <a:srcRect l="26984" t="13163" r="27102" b="27879"/>
              <a:stretch/>
            </p:blipFill>
            <p:spPr>
              <a:xfrm>
                <a:off x="2918485" y="800843"/>
                <a:ext cx="4965992" cy="3586998"/>
              </a:xfrm>
              <a:prstGeom prst="rect">
                <a:avLst/>
              </a:prstGeom>
              <a:ln>
                <a:solidFill>
                  <a:schemeClr val="accent3">
                    <a:lumMod val="60000"/>
                    <a:lumOff val="40000"/>
                  </a:schemeClr>
                </a:solidFill>
              </a:ln>
              <a:effectLst>
                <a:outerShdw blurRad="50800" dist="38100" algn="l" rotWithShape="0">
                  <a:prstClr val="black">
                    <a:alpha val="40000"/>
                  </a:prstClr>
                </a:outerShdw>
              </a:effectLst>
            </p:spPr>
          </p:pic>
          <p:pic>
            <p:nvPicPr>
              <p:cNvPr id="9" name="Picture 8">
                <a:extLst>
                  <a:ext uri="{FF2B5EF4-FFF2-40B4-BE49-F238E27FC236}">
                    <a16:creationId xmlns:a16="http://schemas.microsoft.com/office/drawing/2014/main" xmlns="" id="{3CAF236E-8E24-36C9-7157-9B9606DA8C17}"/>
                  </a:ext>
                </a:extLst>
              </p:cNvPr>
              <p:cNvPicPr>
                <a:picLocks noChangeAspect="1"/>
              </p:cNvPicPr>
              <p:nvPr/>
            </p:nvPicPr>
            <p:blipFill rotWithShape="1">
              <a:blip r:embed="rId6"/>
              <a:srcRect l="26982" t="44242" r="27044" b="9544"/>
              <a:stretch/>
            </p:blipFill>
            <p:spPr>
              <a:xfrm>
                <a:off x="2918482" y="4387840"/>
                <a:ext cx="4965597" cy="2811614"/>
              </a:xfrm>
              <a:prstGeom prst="rect">
                <a:avLst/>
              </a:prstGeom>
              <a:ln>
                <a:solidFill>
                  <a:schemeClr val="accent3">
                    <a:lumMod val="60000"/>
                    <a:lumOff val="40000"/>
                  </a:schemeClr>
                </a:solidFill>
              </a:ln>
              <a:effectLst>
                <a:outerShdw blurRad="50800" dist="38100" algn="l" rotWithShape="0">
                  <a:prstClr val="black">
                    <a:alpha val="40000"/>
                  </a:prstClr>
                </a:outerShdw>
              </a:effectLst>
            </p:spPr>
          </p:pic>
        </p:grpSp>
        <p:pic>
          <p:nvPicPr>
            <p:cNvPr id="11" name="Picture 10">
              <a:extLst>
                <a:ext uri="{FF2B5EF4-FFF2-40B4-BE49-F238E27FC236}">
                  <a16:creationId xmlns:a16="http://schemas.microsoft.com/office/drawing/2014/main" xmlns="" id="{803E36BE-9ED2-6598-8E79-268ECF0E5E14}"/>
                </a:ext>
              </a:extLst>
            </p:cNvPr>
            <p:cNvPicPr>
              <a:picLocks noChangeAspect="1"/>
            </p:cNvPicPr>
            <p:nvPr/>
          </p:nvPicPr>
          <p:blipFill rotWithShape="1">
            <a:blip r:embed="rId6"/>
            <a:srcRect l="26982" t="44242" r="14508" b="53017"/>
            <a:stretch/>
          </p:blipFill>
          <p:spPr>
            <a:xfrm>
              <a:off x="5260317" y="4006361"/>
              <a:ext cx="4964400" cy="130964"/>
            </a:xfrm>
            <a:prstGeom prst="rect">
              <a:avLst/>
            </a:prstGeom>
            <a:ln>
              <a:noFill/>
            </a:ln>
            <a:effectLst/>
          </p:spPr>
        </p:pic>
      </p:grpSp>
      <p:pic>
        <p:nvPicPr>
          <p:cNvPr id="13" name="Picture 12">
            <a:extLst>
              <a:ext uri="{FF2B5EF4-FFF2-40B4-BE49-F238E27FC236}">
                <a16:creationId xmlns:a16="http://schemas.microsoft.com/office/drawing/2014/main" xmlns="" id="{95915CF0-6F39-11D3-4596-07C7156D0FE0}"/>
              </a:ext>
            </a:extLst>
          </p:cNvPr>
          <p:cNvPicPr>
            <a:picLocks noChangeAspect="1"/>
          </p:cNvPicPr>
          <p:nvPr/>
        </p:nvPicPr>
        <p:blipFill rotWithShape="1">
          <a:blip r:embed="rId7"/>
          <a:srcRect l="24205" t="76553" r="73353" b="18722"/>
          <a:stretch/>
        </p:blipFill>
        <p:spPr>
          <a:xfrm>
            <a:off x="3082624" y="5039255"/>
            <a:ext cx="161132" cy="160124"/>
          </a:xfrm>
          <a:prstGeom prst="flowChartConnector">
            <a:avLst/>
          </a:prstGeom>
        </p:spPr>
      </p:pic>
      <p:pic>
        <p:nvPicPr>
          <p:cNvPr id="15" name="Picture 14">
            <a:extLst>
              <a:ext uri="{FF2B5EF4-FFF2-40B4-BE49-F238E27FC236}">
                <a16:creationId xmlns:a16="http://schemas.microsoft.com/office/drawing/2014/main" xmlns="" id="{204489F2-81AB-56AB-F9D3-13F55F61DAFC}"/>
              </a:ext>
            </a:extLst>
          </p:cNvPr>
          <p:cNvPicPr>
            <a:picLocks noChangeAspect="1"/>
          </p:cNvPicPr>
          <p:nvPr/>
        </p:nvPicPr>
        <p:blipFill rotWithShape="1">
          <a:blip r:embed="rId7"/>
          <a:srcRect l="24205" t="76553" r="73353" b="18722"/>
          <a:stretch/>
        </p:blipFill>
        <p:spPr>
          <a:xfrm>
            <a:off x="3082624" y="4775331"/>
            <a:ext cx="161132" cy="160124"/>
          </a:xfrm>
          <a:prstGeom prst="flowChartConnector">
            <a:avLst/>
          </a:prstGeom>
        </p:spPr>
      </p:pic>
      <p:grpSp>
        <p:nvGrpSpPr>
          <p:cNvPr id="20" name="Group 19">
            <a:extLst>
              <a:ext uri="{FF2B5EF4-FFF2-40B4-BE49-F238E27FC236}">
                <a16:creationId xmlns:a16="http://schemas.microsoft.com/office/drawing/2014/main" xmlns="" id="{91435A3C-A3C3-B036-6DCF-6D02ECCCA7C0}"/>
              </a:ext>
            </a:extLst>
          </p:cNvPr>
          <p:cNvGrpSpPr/>
          <p:nvPr/>
        </p:nvGrpSpPr>
        <p:grpSpPr>
          <a:xfrm>
            <a:off x="2208513" y="1269207"/>
            <a:ext cx="4739975" cy="4468803"/>
            <a:chOff x="2927350" y="549275"/>
            <a:chExt cx="6319966" cy="5958404"/>
          </a:xfrm>
        </p:grpSpPr>
        <p:pic>
          <p:nvPicPr>
            <p:cNvPr id="21" name="Picture 20">
              <a:extLst>
                <a:ext uri="{FF2B5EF4-FFF2-40B4-BE49-F238E27FC236}">
                  <a16:creationId xmlns:a16="http://schemas.microsoft.com/office/drawing/2014/main" xmlns="" id="{08453B0E-9FFE-2BDA-610C-43EDDB76F35D}"/>
                </a:ext>
              </a:extLst>
            </p:cNvPr>
            <p:cNvPicPr>
              <a:picLocks noChangeAspect="1"/>
            </p:cNvPicPr>
            <p:nvPr/>
          </p:nvPicPr>
          <p:blipFill rotWithShape="1">
            <a:blip r:embed="rId3"/>
            <a:srcRect l="20868" t="585" r="20704" b="1480"/>
            <a:stretch/>
          </p:blipFill>
          <p:spPr>
            <a:xfrm>
              <a:off x="2927350" y="549275"/>
              <a:ext cx="6319569" cy="5958404"/>
            </a:xfrm>
            <a:prstGeom prst="rect">
              <a:avLst/>
            </a:prstGeom>
            <a:ln>
              <a:solidFill>
                <a:schemeClr val="accent3">
                  <a:lumMod val="60000"/>
                  <a:lumOff val="40000"/>
                </a:schemeClr>
              </a:solidFill>
            </a:ln>
            <a:effectLst>
              <a:outerShdw blurRad="50800" dist="38100" algn="l" rotWithShape="0">
                <a:prstClr val="black">
                  <a:alpha val="40000"/>
                </a:prstClr>
              </a:outerShdw>
            </a:effectLst>
          </p:spPr>
        </p:pic>
        <p:pic>
          <p:nvPicPr>
            <p:cNvPr id="22" name="Picture 21">
              <a:extLst>
                <a:ext uri="{FF2B5EF4-FFF2-40B4-BE49-F238E27FC236}">
                  <a16:creationId xmlns:a16="http://schemas.microsoft.com/office/drawing/2014/main" xmlns="" id="{AB771437-326D-4308-5D74-FE8368F96FC4}"/>
                </a:ext>
              </a:extLst>
            </p:cNvPr>
            <p:cNvPicPr>
              <a:picLocks noChangeAspect="1"/>
            </p:cNvPicPr>
            <p:nvPr/>
          </p:nvPicPr>
          <p:blipFill rotWithShape="1">
            <a:blip r:embed="rId4"/>
            <a:srcRect l="22045" t="6815" r="20530" b="40793"/>
            <a:stretch/>
          </p:blipFill>
          <p:spPr>
            <a:xfrm>
              <a:off x="3072999" y="3339029"/>
              <a:ext cx="6174317" cy="3168650"/>
            </a:xfrm>
            <a:prstGeom prst="rect">
              <a:avLst/>
            </a:prstGeom>
          </p:spPr>
        </p:pic>
      </p:grpSp>
      <p:sp>
        <p:nvSpPr>
          <p:cNvPr id="23" name="Rectangle 22">
            <a:extLst>
              <a:ext uri="{FF2B5EF4-FFF2-40B4-BE49-F238E27FC236}">
                <a16:creationId xmlns:a16="http://schemas.microsoft.com/office/drawing/2014/main" xmlns="" id="{41C6E442-B935-C3C6-A318-01A5DCB0A0E6}"/>
              </a:ext>
            </a:extLst>
          </p:cNvPr>
          <p:cNvSpPr/>
          <p:nvPr/>
        </p:nvSpPr>
        <p:spPr>
          <a:xfrm>
            <a:off x="5272883" y="2783498"/>
            <a:ext cx="1066005" cy="258238"/>
          </a:xfrm>
          <a:prstGeom prst="rect">
            <a:avLst/>
          </a:prstGeom>
          <a:noFill/>
          <a:ln w="19050">
            <a:solidFill>
              <a:srgbClr val="FFEB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srgbClr val="FFFFFF"/>
              </a:solidFill>
              <a:latin typeface="Calibri" panose="020F0502020204030204"/>
            </a:endParaRPr>
          </a:p>
        </p:txBody>
      </p:sp>
      <p:grpSp>
        <p:nvGrpSpPr>
          <p:cNvPr id="29" name="Group 28">
            <a:extLst>
              <a:ext uri="{FF2B5EF4-FFF2-40B4-BE49-F238E27FC236}">
                <a16:creationId xmlns:a16="http://schemas.microsoft.com/office/drawing/2014/main" xmlns="" id="{CA318EE5-31FC-4C10-87CF-BD2B54DEF58C}"/>
              </a:ext>
            </a:extLst>
          </p:cNvPr>
          <p:cNvGrpSpPr>
            <a:grpSpLocks noChangeAspect="1"/>
          </p:cNvGrpSpPr>
          <p:nvPr/>
        </p:nvGrpSpPr>
        <p:grpSpPr>
          <a:xfrm>
            <a:off x="2579764" y="1029521"/>
            <a:ext cx="3984473" cy="4563000"/>
            <a:chOff x="2850228" y="144378"/>
            <a:chExt cx="6337300" cy="7257448"/>
          </a:xfrm>
          <a:effectLst>
            <a:outerShdw blurRad="50800" dist="38100" dir="2700000" algn="tl" rotWithShape="0">
              <a:prstClr val="black">
                <a:alpha val="40000"/>
              </a:prstClr>
            </a:outerShdw>
          </a:effectLst>
        </p:grpSpPr>
        <p:pic>
          <p:nvPicPr>
            <p:cNvPr id="30" name="Picture 29">
              <a:extLst>
                <a:ext uri="{FF2B5EF4-FFF2-40B4-BE49-F238E27FC236}">
                  <a16:creationId xmlns:a16="http://schemas.microsoft.com/office/drawing/2014/main" xmlns="" id="{1612D28B-419D-305A-5B96-94FF8F249A45}"/>
                </a:ext>
              </a:extLst>
            </p:cNvPr>
            <p:cNvPicPr>
              <a:picLocks noChangeAspect="1"/>
            </p:cNvPicPr>
            <p:nvPr/>
          </p:nvPicPr>
          <p:blipFill rotWithShape="1">
            <a:blip r:embed="rId8"/>
            <a:srcRect l="23378" t="2105" r="24643" b="79509"/>
            <a:stretch/>
          </p:blipFill>
          <p:spPr>
            <a:xfrm>
              <a:off x="2850228" y="144378"/>
              <a:ext cx="6337300" cy="1260909"/>
            </a:xfrm>
            <a:prstGeom prst="rect">
              <a:avLst/>
            </a:prstGeom>
            <a:ln>
              <a:solidFill>
                <a:schemeClr val="accent3">
                  <a:lumMod val="60000"/>
                  <a:lumOff val="40000"/>
                </a:schemeClr>
              </a:solidFill>
            </a:ln>
          </p:spPr>
        </p:pic>
        <p:pic>
          <p:nvPicPr>
            <p:cNvPr id="31" name="Picture 30">
              <a:extLst>
                <a:ext uri="{FF2B5EF4-FFF2-40B4-BE49-F238E27FC236}">
                  <a16:creationId xmlns:a16="http://schemas.microsoft.com/office/drawing/2014/main" xmlns="" id="{10E85698-3523-B7A5-F807-63FF9895A7F0}"/>
                </a:ext>
              </a:extLst>
            </p:cNvPr>
            <p:cNvPicPr>
              <a:picLocks noChangeAspect="1"/>
            </p:cNvPicPr>
            <p:nvPr/>
          </p:nvPicPr>
          <p:blipFill rotWithShape="1">
            <a:blip r:embed="rId9"/>
            <a:srcRect l="23380" t="6176" r="24640" b="4702"/>
            <a:stretch/>
          </p:blipFill>
          <p:spPr>
            <a:xfrm>
              <a:off x="2850228" y="1289786"/>
              <a:ext cx="6337300" cy="6112040"/>
            </a:xfrm>
            <a:prstGeom prst="rect">
              <a:avLst/>
            </a:prstGeom>
            <a:ln>
              <a:solidFill>
                <a:schemeClr val="accent3">
                  <a:lumMod val="60000"/>
                  <a:lumOff val="40000"/>
                </a:schemeClr>
              </a:solidFill>
            </a:ln>
          </p:spPr>
        </p:pic>
      </p:grpSp>
      <p:grpSp>
        <p:nvGrpSpPr>
          <p:cNvPr id="36" name="Group 35">
            <a:extLst>
              <a:ext uri="{FF2B5EF4-FFF2-40B4-BE49-F238E27FC236}">
                <a16:creationId xmlns:a16="http://schemas.microsoft.com/office/drawing/2014/main" xmlns="" id="{9B8F78B6-B9BC-157A-C8E7-FF1ADEF8EFED}"/>
              </a:ext>
            </a:extLst>
          </p:cNvPr>
          <p:cNvGrpSpPr/>
          <p:nvPr/>
        </p:nvGrpSpPr>
        <p:grpSpPr>
          <a:xfrm>
            <a:off x="2162172" y="936076"/>
            <a:ext cx="4819656" cy="4892403"/>
            <a:chOff x="2882900" y="190712"/>
            <a:chExt cx="6426208" cy="6523204"/>
          </a:xfrm>
        </p:grpSpPr>
        <p:grpSp>
          <p:nvGrpSpPr>
            <p:cNvPr id="37" name="Group 36">
              <a:extLst>
                <a:ext uri="{FF2B5EF4-FFF2-40B4-BE49-F238E27FC236}">
                  <a16:creationId xmlns:a16="http://schemas.microsoft.com/office/drawing/2014/main" xmlns="" id="{6DA3B2A4-F15B-4739-7526-6F6556BCBA47}"/>
                </a:ext>
              </a:extLst>
            </p:cNvPr>
            <p:cNvGrpSpPr/>
            <p:nvPr/>
          </p:nvGrpSpPr>
          <p:grpSpPr>
            <a:xfrm>
              <a:off x="2882900" y="190712"/>
              <a:ext cx="6426208" cy="6523204"/>
              <a:chOff x="2882900" y="190712"/>
              <a:chExt cx="6426208" cy="6523204"/>
            </a:xfrm>
          </p:grpSpPr>
          <p:grpSp>
            <p:nvGrpSpPr>
              <p:cNvPr id="39" name="Group 38">
                <a:extLst>
                  <a:ext uri="{FF2B5EF4-FFF2-40B4-BE49-F238E27FC236}">
                    <a16:creationId xmlns:a16="http://schemas.microsoft.com/office/drawing/2014/main" xmlns="" id="{FC360B61-6484-EF16-84FF-F8656895200A}"/>
                  </a:ext>
                </a:extLst>
              </p:cNvPr>
              <p:cNvGrpSpPr/>
              <p:nvPr/>
            </p:nvGrpSpPr>
            <p:grpSpPr>
              <a:xfrm>
                <a:off x="2882900" y="190712"/>
                <a:ext cx="6426200" cy="6523204"/>
                <a:chOff x="2882900" y="190712"/>
                <a:chExt cx="6426200" cy="6523204"/>
              </a:xfrm>
            </p:grpSpPr>
            <p:grpSp>
              <p:nvGrpSpPr>
                <p:cNvPr id="41" name="Group 40">
                  <a:extLst>
                    <a:ext uri="{FF2B5EF4-FFF2-40B4-BE49-F238E27FC236}">
                      <a16:creationId xmlns:a16="http://schemas.microsoft.com/office/drawing/2014/main" xmlns="" id="{A85E5B75-330C-F25E-84B6-066C30922C59}"/>
                    </a:ext>
                  </a:extLst>
                </p:cNvPr>
                <p:cNvGrpSpPr/>
                <p:nvPr/>
              </p:nvGrpSpPr>
              <p:grpSpPr>
                <a:xfrm>
                  <a:off x="2882900" y="190712"/>
                  <a:ext cx="6426200" cy="6523204"/>
                  <a:chOff x="2882900" y="167398"/>
                  <a:chExt cx="6426200" cy="6523204"/>
                </a:xfrm>
              </p:grpSpPr>
              <p:grpSp>
                <p:nvGrpSpPr>
                  <p:cNvPr id="43" name="Group 42">
                    <a:extLst>
                      <a:ext uri="{FF2B5EF4-FFF2-40B4-BE49-F238E27FC236}">
                        <a16:creationId xmlns:a16="http://schemas.microsoft.com/office/drawing/2014/main" xmlns="" id="{46858F66-0DE8-AD93-0E60-2E3A0F42E704}"/>
                      </a:ext>
                    </a:extLst>
                  </p:cNvPr>
                  <p:cNvGrpSpPr/>
                  <p:nvPr/>
                </p:nvGrpSpPr>
                <p:grpSpPr>
                  <a:xfrm>
                    <a:off x="2882900" y="167398"/>
                    <a:ext cx="6426200" cy="6523204"/>
                    <a:chOff x="1130300" y="1160296"/>
                    <a:chExt cx="6426200" cy="6523204"/>
                  </a:xfrm>
                </p:grpSpPr>
                <p:pic>
                  <p:nvPicPr>
                    <p:cNvPr id="45" name="Picture 44">
                      <a:extLst>
                        <a:ext uri="{FF2B5EF4-FFF2-40B4-BE49-F238E27FC236}">
                          <a16:creationId xmlns:a16="http://schemas.microsoft.com/office/drawing/2014/main" xmlns="" id="{B619647F-8B52-D256-A24E-5ECECA136384}"/>
                        </a:ext>
                      </a:extLst>
                    </p:cNvPr>
                    <p:cNvPicPr>
                      <a:picLocks noChangeAspect="1"/>
                    </p:cNvPicPr>
                    <p:nvPr/>
                  </p:nvPicPr>
                  <p:blipFill rotWithShape="1">
                    <a:blip r:embed="rId10"/>
                    <a:srcRect l="23001" r="24291" b="35915"/>
                    <a:stretch/>
                  </p:blipFill>
                  <p:spPr>
                    <a:xfrm>
                      <a:off x="1130300" y="1160296"/>
                      <a:ext cx="6426200" cy="4394978"/>
                    </a:xfrm>
                    <a:prstGeom prst="rect">
                      <a:avLst/>
                    </a:prstGeom>
                    <a:ln>
                      <a:solidFill>
                        <a:schemeClr val="accent3">
                          <a:lumMod val="60000"/>
                          <a:lumOff val="40000"/>
                        </a:schemeClr>
                      </a:solidFill>
                    </a:ln>
                    <a:effectLst>
                      <a:outerShdw blurRad="50800" dist="38100" algn="l" rotWithShape="0">
                        <a:prstClr val="black">
                          <a:alpha val="40000"/>
                        </a:prstClr>
                      </a:outerShdw>
                    </a:effectLst>
                  </p:spPr>
                </p:pic>
                <p:pic>
                  <p:nvPicPr>
                    <p:cNvPr id="46" name="Picture 45">
                      <a:extLst>
                        <a:ext uri="{FF2B5EF4-FFF2-40B4-BE49-F238E27FC236}">
                          <a16:creationId xmlns:a16="http://schemas.microsoft.com/office/drawing/2014/main" xmlns="" id="{1AD2B948-B609-562A-2C98-0299A243F498}"/>
                        </a:ext>
                      </a:extLst>
                    </p:cNvPr>
                    <p:cNvPicPr>
                      <a:picLocks noChangeAspect="1"/>
                    </p:cNvPicPr>
                    <p:nvPr/>
                  </p:nvPicPr>
                  <p:blipFill rotWithShape="1">
                    <a:blip r:embed="rId11"/>
                    <a:srcRect l="23001" t="21491" r="24291" b="47292"/>
                    <a:stretch/>
                  </p:blipFill>
                  <p:spPr>
                    <a:xfrm>
                      <a:off x="1130300" y="5542590"/>
                      <a:ext cx="6426200" cy="2140910"/>
                    </a:xfrm>
                    <a:prstGeom prst="rect">
                      <a:avLst/>
                    </a:prstGeom>
                    <a:ln>
                      <a:solidFill>
                        <a:schemeClr val="accent3">
                          <a:lumMod val="60000"/>
                          <a:lumOff val="40000"/>
                        </a:schemeClr>
                      </a:solidFill>
                    </a:ln>
                    <a:effectLst>
                      <a:outerShdw blurRad="50800" dist="38100" dir="2700000" algn="tl" rotWithShape="0">
                        <a:prstClr val="black">
                          <a:alpha val="40000"/>
                        </a:prstClr>
                      </a:outerShdw>
                    </a:effectLst>
                  </p:spPr>
                </p:pic>
              </p:grpSp>
              <p:pic>
                <p:nvPicPr>
                  <p:cNvPr id="44" name="Picture 43">
                    <a:extLst>
                      <a:ext uri="{FF2B5EF4-FFF2-40B4-BE49-F238E27FC236}">
                        <a16:creationId xmlns:a16="http://schemas.microsoft.com/office/drawing/2014/main" xmlns="" id="{E63B2DC7-57D7-37A6-8FD7-22BC88DF5A1B}"/>
                      </a:ext>
                    </a:extLst>
                  </p:cNvPr>
                  <p:cNvPicPr>
                    <a:picLocks noChangeAspect="1"/>
                  </p:cNvPicPr>
                  <p:nvPr/>
                </p:nvPicPr>
                <p:blipFill rotWithShape="1">
                  <a:blip r:embed="rId11"/>
                  <a:srcRect l="23001" t="21491" r="24291" b="77690"/>
                  <a:stretch/>
                </p:blipFill>
                <p:spPr>
                  <a:xfrm>
                    <a:off x="2882900" y="4498892"/>
                    <a:ext cx="6426200" cy="56175"/>
                  </a:xfrm>
                  <a:prstGeom prst="rect">
                    <a:avLst/>
                  </a:prstGeom>
                  <a:ln>
                    <a:noFill/>
                  </a:ln>
                  <a:effectLst/>
                </p:spPr>
              </p:pic>
            </p:grpSp>
            <p:pic>
              <p:nvPicPr>
                <p:cNvPr id="42" name="Picture 41">
                  <a:extLst>
                    <a:ext uri="{FF2B5EF4-FFF2-40B4-BE49-F238E27FC236}">
                      <a16:creationId xmlns:a16="http://schemas.microsoft.com/office/drawing/2014/main" xmlns="" id="{6595E376-0AA9-848B-ECEF-FD1724258E73}"/>
                    </a:ext>
                  </a:extLst>
                </p:cNvPr>
                <p:cNvPicPr>
                  <a:picLocks noChangeAspect="1"/>
                </p:cNvPicPr>
                <p:nvPr/>
              </p:nvPicPr>
              <p:blipFill rotWithShape="1">
                <a:blip r:embed="rId12"/>
                <a:srcRect l="46483" t="39128" r="26580" b="51540"/>
                <a:stretch/>
              </p:blipFill>
              <p:spPr>
                <a:xfrm>
                  <a:off x="6151034" y="3916695"/>
                  <a:ext cx="1244600" cy="258180"/>
                </a:xfrm>
                <a:prstGeom prst="rect">
                  <a:avLst/>
                </a:prstGeom>
              </p:spPr>
            </p:pic>
          </p:grpSp>
          <p:pic>
            <p:nvPicPr>
              <p:cNvPr id="40" name="Picture 39">
                <a:extLst>
                  <a:ext uri="{FF2B5EF4-FFF2-40B4-BE49-F238E27FC236}">
                    <a16:creationId xmlns:a16="http://schemas.microsoft.com/office/drawing/2014/main" xmlns="" id="{4DE7E740-78F4-A4BC-F180-2E9F0A2D5DAB}"/>
                  </a:ext>
                </a:extLst>
              </p:cNvPr>
              <p:cNvPicPr>
                <a:picLocks noChangeAspect="1"/>
              </p:cNvPicPr>
              <p:nvPr/>
            </p:nvPicPr>
            <p:blipFill rotWithShape="1">
              <a:blip r:embed="rId11"/>
              <a:srcRect l="69146" t="24395" r="24291" b="72709"/>
              <a:stretch/>
            </p:blipFill>
            <p:spPr>
              <a:xfrm>
                <a:off x="8509008" y="2635396"/>
                <a:ext cx="800100" cy="198635"/>
              </a:xfrm>
              <a:prstGeom prst="rect">
                <a:avLst/>
              </a:prstGeom>
              <a:ln>
                <a:noFill/>
              </a:ln>
              <a:effectLst/>
            </p:spPr>
          </p:pic>
        </p:grpSp>
        <p:pic>
          <p:nvPicPr>
            <p:cNvPr id="38" name="Picture 37">
              <a:extLst>
                <a:ext uri="{FF2B5EF4-FFF2-40B4-BE49-F238E27FC236}">
                  <a16:creationId xmlns:a16="http://schemas.microsoft.com/office/drawing/2014/main" xmlns="" id="{12447404-B64A-CCEF-8764-3BA16B5A8366}"/>
                </a:ext>
              </a:extLst>
            </p:cNvPr>
            <p:cNvPicPr>
              <a:picLocks noChangeAspect="1"/>
            </p:cNvPicPr>
            <p:nvPr/>
          </p:nvPicPr>
          <p:blipFill rotWithShape="1">
            <a:blip r:embed="rId11"/>
            <a:srcRect l="69146" t="24395" r="24291" b="72709"/>
            <a:stretch/>
          </p:blipFill>
          <p:spPr>
            <a:xfrm>
              <a:off x="8504844" y="3914665"/>
              <a:ext cx="800100" cy="198635"/>
            </a:xfrm>
            <a:prstGeom prst="rect">
              <a:avLst/>
            </a:prstGeom>
            <a:ln>
              <a:noFill/>
            </a:ln>
            <a:effectLst/>
          </p:spPr>
        </p:pic>
      </p:grpSp>
    </p:spTree>
    <p:extLst>
      <p:ext uri="{BB962C8B-B14F-4D97-AF65-F5344CB8AC3E}">
        <p14:creationId xmlns:p14="http://schemas.microsoft.com/office/powerpoint/2010/main" val="3020555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3"/>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12"/>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5"/>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20"/>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23"/>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29"/>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23" grpId="0" animBg="1"/>
      <p:bldP spid="23"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982B1B83-C068-F97F-E9EE-EB8C6049F5FD}"/>
              </a:ext>
            </a:extLst>
          </p:cNvPr>
          <p:cNvSpPr>
            <a:spLocks noGrp="1"/>
          </p:cNvSpPr>
          <p:nvPr>
            <p:ph type="title"/>
          </p:nvPr>
        </p:nvSpPr>
        <p:spPr/>
        <p:txBody>
          <a:bodyPr/>
          <a:lstStyle/>
          <a:p>
            <a:r>
              <a:rPr lang="en-GB"/>
              <a:t>Platform roles &amp; key responsibilities</a:t>
            </a:r>
          </a:p>
        </p:txBody>
      </p:sp>
      <p:sp>
        <p:nvSpPr>
          <p:cNvPr id="7" name="Rectangle 6">
            <a:extLst>
              <a:ext uri="{FF2B5EF4-FFF2-40B4-BE49-F238E27FC236}">
                <a16:creationId xmlns:a16="http://schemas.microsoft.com/office/drawing/2014/main" xmlns="" id="{391DD9E8-9F83-6FBE-D640-BCFA89BBFFE6}"/>
              </a:ext>
            </a:extLst>
          </p:cNvPr>
          <p:cNvSpPr/>
          <p:nvPr/>
        </p:nvSpPr>
        <p:spPr>
          <a:xfrm>
            <a:off x="1053919" y="2243523"/>
            <a:ext cx="1958009" cy="351000"/>
          </a:xfrm>
          <a:prstGeom prst="rect">
            <a:avLst/>
          </a:prstGeom>
          <a:solidFill>
            <a:srgbClr val="005EB8"/>
          </a:solidFill>
          <a:ln w="12700" cap="flat" cmpd="sng" algn="ctr">
            <a:noFill/>
            <a:prstDash val="solid"/>
            <a:miter lim="800000"/>
          </a:ln>
          <a:effectLst/>
        </p:spPr>
        <p:txBody>
          <a:bodyPr rtlCol="0" anchor="ctr"/>
          <a:lstStyle/>
          <a:p>
            <a:pPr algn="ctr" defTabSz="685800">
              <a:defRPr/>
            </a:pPr>
            <a:r>
              <a:rPr lang="en-GB" sz="1200" b="1" kern="0">
                <a:solidFill>
                  <a:srgbClr val="FFFFFF"/>
                </a:solidFill>
                <a:latin typeface="Arial" panose="020B0604020202020204" pitchFamily="34" charset="0"/>
                <a:cs typeface="Arial" panose="020B0604020202020204" pitchFamily="34" charset="0"/>
              </a:rPr>
              <a:t>Clinical Centre Manager</a:t>
            </a:r>
          </a:p>
        </p:txBody>
      </p:sp>
      <p:sp>
        <p:nvSpPr>
          <p:cNvPr id="8" name="Rectangle 7">
            <a:extLst>
              <a:ext uri="{FF2B5EF4-FFF2-40B4-BE49-F238E27FC236}">
                <a16:creationId xmlns:a16="http://schemas.microsoft.com/office/drawing/2014/main" xmlns="" id="{5A3850CE-618F-93FA-BB6D-BB7AB2E1A41D}"/>
              </a:ext>
            </a:extLst>
          </p:cNvPr>
          <p:cNvSpPr/>
          <p:nvPr/>
        </p:nvSpPr>
        <p:spPr>
          <a:xfrm>
            <a:off x="1053919" y="3623952"/>
            <a:ext cx="1958009" cy="351000"/>
          </a:xfrm>
          <a:prstGeom prst="rect">
            <a:avLst/>
          </a:prstGeom>
          <a:solidFill>
            <a:srgbClr val="768692"/>
          </a:solidFill>
          <a:ln w="12700" cap="flat" cmpd="sng" algn="ctr">
            <a:noFill/>
            <a:prstDash val="solid"/>
            <a:miter lim="800000"/>
          </a:ln>
          <a:effectLst/>
        </p:spPr>
        <p:txBody>
          <a:bodyPr rtlCol="0" anchor="ctr"/>
          <a:lstStyle/>
          <a:p>
            <a:pPr algn="ctr" defTabSz="685800">
              <a:defRPr/>
            </a:pPr>
            <a:r>
              <a:rPr lang="en-GB" sz="1200" b="1" kern="0">
                <a:solidFill>
                  <a:srgbClr val="FFFFFF"/>
                </a:solidFill>
                <a:latin typeface="Arial" panose="020B0604020202020204" pitchFamily="34" charset="0"/>
                <a:cs typeface="Arial" panose="020B0604020202020204" pitchFamily="34" charset="0"/>
              </a:rPr>
              <a:t>Educator / Manager</a:t>
            </a:r>
          </a:p>
        </p:txBody>
      </p:sp>
      <p:sp>
        <p:nvSpPr>
          <p:cNvPr id="9" name="TextBox 8">
            <a:extLst>
              <a:ext uri="{FF2B5EF4-FFF2-40B4-BE49-F238E27FC236}">
                <a16:creationId xmlns:a16="http://schemas.microsoft.com/office/drawing/2014/main" xmlns="" id="{6248AF27-799C-B9B1-B739-FDFAF541B9E4}"/>
              </a:ext>
            </a:extLst>
          </p:cNvPr>
          <p:cNvSpPr txBox="1"/>
          <p:nvPr/>
        </p:nvSpPr>
        <p:spPr>
          <a:xfrm rot="10800000" flipH="1" flipV="1">
            <a:off x="4467501" y="2897443"/>
            <a:ext cx="4676500" cy="479618"/>
          </a:xfrm>
          <a:prstGeom prst="rect">
            <a:avLst/>
          </a:prstGeom>
          <a:noFill/>
        </p:spPr>
        <p:txBody>
          <a:bodyPr wrap="square" rtlCol="0">
            <a:spAutoFit/>
          </a:bodyPr>
          <a:lstStyle/>
          <a:p>
            <a:pPr marL="135000" indent="-135000" defTabSz="685800">
              <a:spcAft>
                <a:spcPts val="450"/>
              </a:spcAft>
              <a:buClr>
                <a:srgbClr val="00A9CE"/>
              </a:buClr>
              <a:buFont typeface="Arial" panose="020B0604020202020204" pitchFamily="34" charset="0"/>
              <a:buChar char="•"/>
            </a:pPr>
            <a:r>
              <a:rPr lang="en-GB" sz="1050">
                <a:solidFill>
                  <a:srgbClr val="000000"/>
                </a:solidFill>
                <a:latin typeface="Arial" panose="020B0604020202020204" pitchFamily="34" charset="0"/>
                <a:cs typeface="Arial" panose="020B0604020202020204" pitchFamily="34" charset="0"/>
              </a:rPr>
              <a:t>Approve self-registration of profiles on platform</a:t>
            </a:r>
          </a:p>
          <a:p>
            <a:pPr marL="135000" indent="-135000" defTabSz="685800">
              <a:spcAft>
                <a:spcPts val="450"/>
              </a:spcAft>
              <a:buClr>
                <a:srgbClr val="00A9CE"/>
              </a:buClr>
              <a:buFont typeface="Arial" panose="020B0604020202020204" pitchFamily="34" charset="0"/>
              <a:buChar char="•"/>
            </a:pPr>
            <a:r>
              <a:rPr lang="en-GB" sz="1050">
                <a:solidFill>
                  <a:srgbClr val="000000"/>
                </a:solidFill>
                <a:latin typeface="Arial" panose="020B0604020202020204" pitchFamily="34" charset="0"/>
                <a:cs typeface="Arial" panose="020B0604020202020204" pitchFamily="34" charset="0"/>
              </a:rPr>
              <a:t>Raise support queries or issues</a:t>
            </a:r>
          </a:p>
        </p:txBody>
      </p:sp>
      <p:sp>
        <p:nvSpPr>
          <p:cNvPr id="10" name="TextBox 9">
            <a:extLst>
              <a:ext uri="{FF2B5EF4-FFF2-40B4-BE49-F238E27FC236}">
                <a16:creationId xmlns:a16="http://schemas.microsoft.com/office/drawing/2014/main" xmlns="" id="{049AAB78-E594-6E28-3C1E-212901063145}"/>
              </a:ext>
            </a:extLst>
          </p:cNvPr>
          <p:cNvSpPr txBox="1"/>
          <p:nvPr/>
        </p:nvSpPr>
        <p:spPr>
          <a:xfrm rot="10800000" flipH="1" flipV="1">
            <a:off x="4467500" y="3612161"/>
            <a:ext cx="4480907" cy="479618"/>
          </a:xfrm>
          <a:prstGeom prst="rect">
            <a:avLst/>
          </a:prstGeom>
          <a:noFill/>
        </p:spPr>
        <p:txBody>
          <a:bodyPr wrap="square" rtlCol="0">
            <a:spAutoFit/>
          </a:bodyPr>
          <a:lstStyle/>
          <a:p>
            <a:pPr marL="135000" indent="-135000" defTabSz="685800">
              <a:spcAft>
                <a:spcPts val="450"/>
              </a:spcAft>
              <a:buClr>
                <a:srgbClr val="00A9CE"/>
              </a:buClr>
              <a:buFont typeface="Arial" panose="020B0604020202020204" pitchFamily="34" charset="0"/>
              <a:buChar char="•"/>
              <a:defRPr/>
            </a:pPr>
            <a:r>
              <a:rPr lang="en-GB" sz="1050">
                <a:solidFill>
                  <a:srgbClr val="000000"/>
                </a:solidFill>
                <a:latin typeface="Arial" panose="020B0604020202020204" pitchFamily="34" charset="0"/>
                <a:cs typeface="Arial" panose="020B0604020202020204" pitchFamily="34" charset="0"/>
              </a:rPr>
              <a:t>Enrol Learner on Step 1 Framework &amp; perform final sign-off</a:t>
            </a:r>
          </a:p>
          <a:p>
            <a:pPr marL="135000" indent="-135000" defTabSz="685800">
              <a:spcAft>
                <a:spcPts val="450"/>
              </a:spcAft>
              <a:buClr>
                <a:srgbClr val="00A9CE"/>
              </a:buClr>
              <a:buFont typeface="Arial" panose="020B0604020202020204" pitchFamily="34" charset="0"/>
              <a:buChar char="•"/>
              <a:defRPr/>
            </a:pPr>
            <a:r>
              <a:rPr lang="en-GB" sz="1050">
                <a:solidFill>
                  <a:srgbClr val="000000"/>
                </a:solidFill>
                <a:latin typeface="Arial" panose="020B0604020202020204" pitchFamily="34" charset="0"/>
                <a:cs typeface="Arial" panose="020B0604020202020204" pitchFamily="34" charset="0"/>
              </a:rPr>
              <a:t>Select who are Assessors</a:t>
            </a:r>
          </a:p>
        </p:txBody>
      </p:sp>
      <p:sp>
        <p:nvSpPr>
          <p:cNvPr id="11" name="Rectangle 10">
            <a:extLst>
              <a:ext uri="{FF2B5EF4-FFF2-40B4-BE49-F238E27FC236}">
                <a16:creationId xmlns:a16="http://schemas.microsoft.com/office/drawing/2014/main" xmlns="" id="{B5ADC704-453C-6D83-8088-0C387138E95C}"/>
              </a:ext>
            </a:extLst>
          </p:cNvPr>
          <p:cNvSpPr/>
          <p:nvPr/>
        </p:nvSpPr>
        <p:spPr>
          <a:xfrm>
            <a:off x="1053919" y="4314167"/>
            <a:ext cx="1958009" cy="351000"/>
          </a:xfrm>
          <a:prstGeom prst="rect">
            <a:avLst/>
          </a:prstGeom>
          <a:solidFill>
            <a:srgbClr val="00A499"/>
          </a:solidFill>
          <a:ln w="12700" cap="flat" cmpd="sng" algn="ctr">
            <a:noFill/>
            <a:prstDash val="solid"/>
            <a:miter lim="800000"/>
          </a:ln>
          <a:effectLst/>
        </p:spPr>
        <p:txBody>
          <a:bodyPr rtlCol="0" anchor="ctr"/>
          <a:lstStyle/>
          <a:p>
            <a:pPr algn="ctr" defTabSz="685800">
              <a:defRPr/>
            </a:pPr>
            <a:r>
              <a:rPr lang="en-GB" sz="1200" b="1" kern="0">
                <a:solidFill>
                  <a:srgbClr val="FFFFFF"/>
                </a:solidFill>
                <a:latin typeface="Arial" panose="020B0604020202020204" pitchFamily="34" charset="0"/>
                <a:cs typeface="Arial" panose="020B0604020202020204" pitchFamily="34" charset="0"/>
              </a:rPr>
              <a:t>Assessor</a:t>
            </a:r>
          </a:p>
        </p:txBody>
      </p:sp>
      <p:sp>
        <p:nvSpPr>
          <p:cNvPr id="12" name="Rectangle 11">
            <a:extLst>
              <a:ext uri="{FF2B5EF4-FFF2-40B4-BE49-F238E27FC236}">
                <a16:creationId xmlns:a16="http://schemas.microsoft.com/office/drawing/2014/main" xmlns="" id="{7E5400C5-2497-A60E-0914-8805D0246583}"/>
              </a:ext>
            </a:extLst>
          </p:cNvPr>
          <p:cNvSpPr/>
          <p:nvPr/>
        </p:nvSpPr>
        <p:spPr>
          <a:xfrm>
            <a:off x="1053919" y="5004380"/>
            <a:ext cx="1958009" cy="351000"/>
          </a:xfrm>
          <a:prstGeom prst="rect">
            <a:avLst/>
          </a:prstGeom>
          <a:solidFill>
            <a:srgbClr val="AE2373"/>
          </a:solidFill>
          <a:ln w="12700" cap="flat" cmpd="sng" algn="ctr">
            <a:noFill/>
            <a:prstDash val="solid"/>
            <a:miter lim="800000"/>
          </a:ln>
          <a:effectLst/>
        </p:spPr>
        <p:txBody>
          <a:bodyPr rtlCol="0" anchor="ctr"/>
          <a:lstStyle/>
          <a:p>
            <a:pPr algn="ctr" defTabSz="685800">
              <a:defRPr/>
            </a:pPr>
            <a:r>
              <a:rPr lang="en-GB" sz="1200" b="1" kern="0">
                <a:solidFill>
                  <a:srgbClr val="FFFFFF"/>
                </a:solidFill>
                <a:latin typeface="Arial" panose="020B0604020202020204" pitchFamily="34" charset="0"/>
                <a:cs typeface="Arial" panose="020B0604020202020204" pitchFamily="34" charset="0"/>
              </a:rPr>
              <a:t>Learner</a:t>
            </a:r>
          </a:p>
        </p:txBody>
      </p:sp>
      <p:sp>
        <p:nvSpPr>
          <p:cNvPr id="13" name="TextBox 12">
            <a:extLst>
              <a:ext uri="{FF2B5EF4-FFF2-40B4-BE49-F238E27FC236}">
                <a16:creationId xmlns:a16="http://schemas.microsoft.com/office/drawing/2014/main" xmlns="" id="{6D61A576-9976-B3AD-5194-203339F18298}"/>
              </a:ext>
            </a:extLst>
          </p:cNvPr>
          <p:cNvSpPr txBox="1"/>
          <p:nvPr/>
        </p:nvSpPr>
        <p:spPr>
          <a:xfrm rot="10800000" flipH="1" flipV="1">
            <a:off x="4467501" y="2211560"/>
            <a:ext cx="4676500" cy="479618"/>
          </a:xfrm>
          <a:prstGeom prst="rect">
            <a:avLst/>
          </a:prstGeom>
          <a:noFill/>
        </p:spPr>
        <p:txBody>
          <a:bodyPr wrap="square" rtlCol="0">
            <a:spAutoFit/>
          </a:bodyPr>
          <a:lstStyle/>
          <a:p>
            <a:pPr marL="135000" indent="-135000" defTabSz="685800">
              <a:spcAft>
                <a:spcPts val="450"/>
              </a:spcAft>
              <a:buClr>
                <a:srgbClr val="005EB8"/>
              </a:buClr>
              <a:buFont typeface="Arial" panose="020B0604020202020204" pitchFamily="34" charset="0"/>
              <a:buChar char="•"/>
              <a:defRPr/>
            </a:pPr>
            <a:r>
              <a:rPr lang="en-GB" sz="1050">
                <a:solidFill>
                  <a:srgbClr val="000000"/>
                </a:solidFill>
                <a:latin typeface="Arial" panose="020B0604020202020204" pitchFamily="34" charset="0"/>
                <a:cs typeface="Arial" panose="020B0604020202020204" pitchFamily="34" charset="0"/>
              </a:rPr>
              <a:t>Trust-level lead &amp; oversight</a:t>
            </a:r>
          </a:p>
          <a:p>
            <a:pPr marL="135000" indent="-135000" defTabSz="685800">
              <a:spcAft>
                <a:spcPts val="450"/>
              </a:spcAft>
              <a:buClr>
                <a:srgbClr val="005EB8"/>
              </a:buClr>
              <a:buFont typeface="Arial" panose="020B0604020202020204" pitchFamily="34" charset="0"/>
              <a:buChar char="•"/>
              <a:defRPr/>
            </a:pPr>
            <a:r>
              <a:rPr lang="en-GB" sz="1050">
                <a:solidFill>
                  <a:srgbClr val="000000"/>
                </a:solidFill>
                <a:latin typeface="Arial" panose="020B0604020202020204" pitchFamily="34" charset="0"/>
                <a:cs typeface="Arial" panose="020B0604020202020204" pitchFamily="34" charset="0"/>
              </a:rPr>
              <a:t>Select who are Educator/Managers &amp; Administrators</a:t>
            </a:r>
          </a:p>
        </p:txBody>
      </p:sp>
      <p:cxnSp>
        <p:nvCxnSpPr>
          <p:cNvPr id="14" name="Straight Arrow Connector 13">
            <a:extLst>
              <a:ext uri="{FF2B5EF4-FFF2-40B4-BE49-F238E27FC236}">
                <a16:creationId xmlns:a16="http://schemas.microsoft.com/office/drawing/2014/main" xmlns="" id="{103A03C5-83AF-D4E5-133A-4A8351525711}"/>
              </a:ext>
            </a:extLst>
          </p:cNvPr>
          <p:cNvCxnSpPr>
            <a:cxnSpLocks/>
          </p:cNvCxnSpPr>
          <p:nvPr/>
        </p:nvCxnSpPr>
        <p:spPr>
          <a:xfrm flipH="1">
            <a:off x="1514297" y="2592152"/>
            <a:ext cx="1961" cy="1021704"/>
          </a:xfrm>
          <a:prstGeom prst="straightConnector1">
            <a:avLst/>
          </a:prstGeom>
          <a:noFill/>
          <a:ln w="6350" cap="flat" cmpd="sng" algn="ctr">
            <a:solidFill>
              <a:srgbClr val="000000">
                <a:lumMod val="65000"/>
                <a:lumOff val="35000"/>
              </a:srgbClr>
            </a:solidFill>
            <a:prstDash val="solid"/>
            <a:miter lim="800000"/>
            <a:tailEnd type="triangle"/>
          </a:ln>
          <a:effectLst/>
        </p:spPr>
      </p:cxnSp>
      <p:cxnSp>
        <p:nvCxnSpPr>
          <p:cNvPr id="15" name="Straight Arrow Connector 14">
            <a:extLst>
              <a:ext uri="{FF2B5EF4-FFF2-40B4-BE49-F238E27FC236}">
                <a16:creationId xmlns:a16="http://schemas.microsoft.com/office/drawing/2014/main" xmlns="" id="{885EE530-5D1B-13B3-6111-3571D5B1C70E}"/>
              </a:ext>
            </a:extLst>
          </p:cNvPr>
          <p:cNvCxnSpPr>
            <a:cxnSpLocks/>
            <a:endCxn id="18" idx="0"/>
          </p:cNvCxnSpPr>
          <p:nvPr/>
        </p:nvCxnSpPr>
        <p:spPr>
          <a:xfrm>
            <a:off x="2753594" y="2592152"/>
            <a:ext cx="0" cy="316871"/>
          </a:xfrm>
          <a:prstGeom prst="straightConnector1">
            <a:avLst/>
          </a:prstGeom>
          <a:noFill/>
          <a:ln w="6350" cap="flat" cmpd="sng" algn="ctr">
            <a:solidFill>
              <a:srgbClr val="000000">
                <a:lumMod val="65000"/>
                <a:lumOff val="35000"/>
              </a:srgbClr>
            </a:solidFill>
            <a:prstDash val="solid"/>
            <a:miter lim="800000"/>
            <a:tailEnd type="triangle"/>
          </a:ln>
          <a:effectLst/>
        </p:spPr>
      </p:cxnSp>
      <p:cxnSp>
        <p:nvCxnSpPr>
          <p:cNvPr id="16" name="Straight Arrow Connector 15">
            <a:extLst>
              <a:ext uri="{FF2B5EF4-FFF2-40B4-BE49-F238E27FC236}">
                <a16:creationId xmlns:a16="http://schemas.microsoft.com/office/drawing/2014/main" xmlns="" id="{8090A1A1-2404-9ECE-DD69-A37BB647474A}"/>
              </a:ext>
            </a:extLst>
          </p:cNvPr>
          <p:cNvCxnSpPr>
            <a:cxnSpLocks/>
            <a:stCxn id="8" idx="2"/>
          </p:cNvCxnSpPr>
          <p:nvPr/>
        </p:nvCxnSpPr>
        <p:spPr>
          <a:xfrm>
            <a:off x="2032923" y="3974952"/>
            <a:ext cx="0" cy="339215"/>
          </a:xfrm>
          <a:prstGeom prst="straightConnector1">
            <a:avLst/>
          </a:prstGeom>
          <a:noFill/>
          <a:ln w="6350" cap="flat" cmpd="sng" algn="ctr">
            <a:solidFill>
              <a:srgbClr val="000000">
                <a:lumMod val="65000"/>
                <a:lumOff val="35000"/>
              </a:srgbClr>
            </a:solidFill>
            <a:prstDash val="solid"/>
            <a:miter lim="800000"/>
            <a:tailEnd type="triangle"/>
          </a:ln>
          <a:effectLst/>
        </p:spPr>
      </p:cxnSp>
      <p:cxnSp>
        <p:nvCxnSpPr>
          <p:cNvPr id="17" name="Straight Arrow Connector 16">
            <a:extLst>
              <a:ext uri="{FF2B5EF4-FFF2-40B4-BE49-F238E27FC236}">
                <a16:creationId xmlns:a16="http://schemas.microsoft.com/office/drawing/2014/main" xmlns="" id="{3949C549-3340-B0DE-82DB-3037D7F28316}"/>
              </a:ext>
            </a:extLst>
          </p:cNvPr>
          <p:cNvCxnSpPr>
            <a:cxnSpLocks/>
          </p:cNvCxnSpPr>
          <p:nvPr/>
        </p:nvCxnSpPr>
        <p:spPr>
          <a:xfrm>
            <a:off x="2032923" y="4665166"/>
            <a:ext cx="0" cy="339215"/>
          </a:xfrm>
          <a:prstGeom prst="straightConnector1">
            <a:avLst/>
          </a:prstGeom>
          <a:noFill/>
          <a:ln w="6350" cap="flat" cmpd="sng" algn="ctr">
            <a:solidFill>
              <a:srgbClr val="000000">
                <a:lumMod val="65000"/>
                <a:lumOff val="35000"/>
              </a:srgbClr>
            </a:solidFill>
            <a:prstDash val="solid"/>
            <a:miter lim="800000"/>
            <a:tailEnd type="triangle"/>
          </a:ln>
          <a:effectLst/>
        </p:spPr>
      </p:cxnSp>
      <p:sp>
        <p:nvSpPr>
          <p:cNvPr id="18" name="Rectangle 17">
            <a:extLst>
              <a:ext uri="{FF2B5EF4-FFF2-40B4-BE49-F238E27FC236}">
                <a16:creationId xmlns:a16="http://schemas.microsoft.com/office/drawing/2014/main" xmlns="" id="{70CB5C14-2025-F704-CCB1-09059B8313C8}"/>
              </a:ext>
            </a:extLst>
          </p:cNvPr>
          <p:cNvSpPr/>
          <p:nvPr/>
        </p:nvSpPr>
        <p:spPr>
          <a:xfrm>
            <a:off x="1774590" y="2909023"/>
            <a:ext cx="1958009" cy="351000"/>
          </a:xfrm>
          <a:prstGeom prst="rect">
            <a:avLst/>
          </a:prstGeom>
          <a:solidFill>
            <a:srgbClr val="00A9CE"/>
          </a:solidFill>
          <a:ln w="12700" cap="flat" cmpd="sng" algn="ctr">
            <a:noFill/>
            <a:prstDash val="solid"/>
            <a:miter lim="800000"/>
          </a:ln>
          <a:effectLst/>
        </p:spPr>
        <p:txBody>
          <a:bodyPr rtlCol="0" anchor="ctr"/>
          <a:lstStyle/>
          <a:p>
            <a:pPr algn="ctr" defTabSz="685800">
              <a:defRPr/>
            </a:pPr>
            <a:r>
              <a:rPr lang="en-GB" sz="1200" b="1" kern="0">
                <a:solidFill>
                  <a:srgbClr val="FFFFFF"/>
                </a:solidFill>
                <a:latin typeface="Arial" panose="020B0604020202020204" pitchFamily="34" charset="0"/>
                <a:cs typeface="Arial" panose="020B0604020202020204" pitchFamily="34" charset="0"/>
              </a:rPr>
              <a:t>Administrator</a:t>
            </a:r>
          </a:p>
        </p:txBody>
      </p:sp>
      <p:cxnSp>
        <p:nvCxnSpPr>
          <p:cNvPr id="19" name="Straight Arrow Connector 18">
            <a:extLst>
              <a:ext uri="{FF2B5EF4-FFF2-40B4-BE49-F238E27FC236}">
                <a16:creationId xmlns:a16="http://schemas.microsoft.com/office/drawing/2014/main" xmlns="" id="{5D1A8B05-37EE-99C5-FB9E-11F2B9271AAA}"/>
              </a:ext>
            </a:extLst>
          </p:cNvPr>
          <p:cNvCxnSpPr>
            <a:cxnSpLocks/>
          </p:cNvCxnSpPr>
          <p:nvPr/>
        </p:nvCxnSpPr>
        <p:spPr>
          <a:xfrm>
            <a:off x="2753594" y="3284737"/>
            <a:ext cx="0" cy="339215"/>
          </a:xfrm>
          <a:prstGeom prst="straightConnector1">
            <a:avLst/>
          </a:prstGeom>
          <a:noFill/>
          <a:ln w="6350" cap="flat" cmpd="sng" algn="ctr">
            <a:solidFill>
              <a:srgbClr val="000000">
                <a:lumMod val="65000"/>
                <a:lumOff val="35000"/>
              </a:srgbClr>
            </a:solidFill>
            <a:prstDash val="solid"/>
            <a:miter lim="800000"/>
            <a:tailEnd type="triangle"/>
          </a:ln>
          <a:effectLst/>
        </p:spPr>
      </p:cxnSp>
      <p:sp>
        <p:nvSpPr>
          <p:cNvPr id="20" name="TextBox 19">
            <a:extLst>
              <a:ext uri="{FF2B5EF4-FFF2-40B4-BE49-F238E27FC236}">
                <a16:creationId xmlns:a16="http://schemas.microsoft.com/office/drawing/2014/main" xmlns="" id="{173526CA-6B7B-2B0E-D943-8AAFA279C6FD}"/>
              </a:ext>
            </a:extLst>
          </p:cNvPr>
          <p:cNvSpPr txBox="1"/>
          <p:nvPr/>
        </p:nvSpPr>
        <p:spPr>
          <a:xfrm rot="10800000" flipH="1" flipV="1">
            <a:off x="4467500" y="4408980"/>
            <a:ext cx="4480907" cy="253916"/>
          </a:xfrm>
          <a:prstGeom prst="rect">
            <a:avLst/>
          </a:prstGeom>
          <a:noFill/>
        </p:spPr>
        <p:txBody>
          <a:bodyPr wrap="square" rtlCol="0">
            <a:spAutoFit/>
          </a:bodyPr>
          <a:lstStyle/>
          <a:p>
            <a:pPr marL="135000" indent="-135000" defTabSz="685800">
              <a:buClr>
                <a:srgbClr val="00A499"/>
              </a:buClr>
              <a:buFont typeface="Arial" panose="020B0604020202020204" pitchFamily="34" charset="0"/>
              <a:buChar char="•"/>
              <a:defRPr/>
            </a:pPr>
            <a:r>
              <a:rPr lang="en-GB" sz="1050">
                <a:solidFill>
                  <a:srgbClr val="000000"/>
                </a:solidFill>
                <a:latin typeface="Arial" panose="020B0604020202020204" pitchFamily="34" charset="0"/>
                <a:cs typeface="Arial" panose="020B0604020202020204" pitchFamily="34" charset="0"/>
              </a:rPr>
              <a:t>Confirm Learners’ self-assessment of individual proficiencies</a:t>
            </a:r>
          </a:p>
        </p:txBody>
      </p:sp>
      <p:sp>
        <p:nvSpPr>
          <p:cNvPr id="21" name="TextBox 20">
            <a:extLst>
              <a:ext uri="{FF2B5EF4-FFF2-40B4-BE49-F238E27FC236}">
                <a16:creationId xmlns:a16="http://schemas.microsoft.com/office/drawing/2014/main" xmlns="" id="{B3C98915-8759-0523-83B4-149CB9E45846}"/>
              </a:ext>
            </a:extLst>
          </p:cNvPr>
          <p:cNvSpPr txBox="1"/>
          <p:nvPr/>
        </p:nvSpPr>
        <p:spPr>
          <a:xfrm rot="10800000" flipH="1" flipV="1">
            <a:off x="4467500" y="4930491"/>
            <a:ext cx="4480907" cy="479618"/>
          </a:xfrm>
          <a:prstGeom prst="rect">
            <a:avLst/>
          </a:prstGeom>
          <a:noFill/>
        </p:spPr>
        <p:txBody>
          <a:bodyPr wrap="square" rtlCol="0">
            <a:spAutoFit/>
          </a:bodyPr>
          <a:lstStyle/>
          <a:p>
            <a:pPr marL="135000" indent="-135000" defTabSz="685800">
              <a:spcAft>
                <a:spcPts val="450"/>
              </a:spcAft>
              <a:buClr>
                <a:srgbClr val="00A9CE"/>
              </a:buClr>
              <a:buFont typeface="Arial" panose="020B0604020202020204" pitchFamily="34" charset="0"/>
              <a:buChar char="•"/>
              <a:defRPr/>
            </a:pPr>
            <a:r>
              <a:rPr lang="en-GB" sz="1050">
                <a:solidFill>
                  <a:srgbClr val="000000"/>
                </a:solidFill>
                <a:latin typeface="Arial" panose="020B0604020202020204" pitchFamily="34" charset="0"/>
                <a:cs typeface="Arial" panose="020B0604020202020204" pitchFamily="34" charset="0"/>
              </a:rPr>
              <a:t>Complete self-assessment of proficiencies</a:t>
            </a:r>
          </a:p>
          <a:p>
            <a:pPr marL="135000" indent="-135000" defTabSz="685800">
              <a:spcAft>
                <a:spcPts val="450"/>
              </a:spcAft>
              <a:buClr>
                <a:srgbClr val="00A9CE"/>
              </a:buClr>
              <a:buFont typeface="Arial" panose="020B0604020202020204" pitchFamily="34" charset="0"/>
              <a:buChar char="•"/>
              <a:defRPr/>
            </a:pPr>
            <a:r>
              <a:rPr lang="en-GB" sz="1050">
                <a:solidFill>
                  <a:srgbClr val="000000"/>
                </a:solidFill>
                <a:latin typeface="Arial" panose="020B0604020202020204" pitchFamily="34" charset="0"/>
                <a:cs typeface="Arial" panose="020B0604020202020204" pitchFamily="34" charset="0"/>
              </a:rPr>
              <a:t>Request Assessor confirmation of proficiencies</a:t>
            </a:r>
          </a:p>
        </p:txBody>
      </p:sp>
      <p:cxnSp>
        <p:nvCxnSpPr>
          <p:cNvPr id="22" name="Straight Connector 21">
            <a:extLst>
              <a:ext uri="{FF2B5EF4-FFF2-40B4-BE49-F238E27FC236}">
                <a16:creationId xmlns:a16="http://schemas.microsoft.com/office/drawing/2014/main" xmlns="" id="{338AF300-0A7F-D53B-8D42-683A2B32DFE5}"/>
              </a:ext>
            </a:extLst>
          </p:cNvPr>
          <p:cNvCxnSpPr>
            <a:cxnSpLocks/>
          </p:cNvCxnSpPr>
          <p:nvPr/>
        </p:nvCxnSpPr>
        <p:spPr>
          <a:xfrm>
            <a:off x="4467500" y="2818160"/>
            <a:ext cx="3224945" cy="0"/>
          </a:xfrm>
          <a:prstGeom prst="line">
            <a:avLst/>
          </a:prstGeom>
          <a:noFill/>
          <a:ln w="6350" cap="flat" cmpd="sng" algn="ctr">
            <a:solidFill>
              <a:srgbClr val="000000">
                <a:lumMod val="65000"/>
                <a:lumOff val="35000"/>
              </a:srgbClr>
            </a:solidFill>
            <a:prstDash val="dashDot"/>
            <a:miter lim="800000"/>
          </a:ln>
          <a:effectLst/>
        </p:spPr>
      </p:cxnSp>
      <p:cxnSp>
        <p:nvCxnSpPr>
          <p:cNvPr id="23" name="Straight Connector 22">
            <a:extLst>
              <a:ext uri="{FF2B5EF4-FFF2-40B4-BE49-F238E27FC236}">
                <a16:creationId xmlns:a16="http://schemas.microsoft.com/office/drawing/2014/main" xmlns="" id="{757859C8-6535-17CA-F095-50C4D50CBF98}"/>
              </a:ext>
            </a:extLst>
          </p:cNvPr>
          <p:cNvCxnSpPr>
            <a:cxnSpLocks/>
          </p:cNvCxnSpPr>
          <p:nvPr/>
        </p:nvCxnSpPr>
        <p:spPr>
          <a:xfrm>
            <a:off x="4467500" y="3459989"/>
            <a:ext cx="3224945" cy="0"/>
          </a:xfrm>
          <a:prstGeom prst="line">
            <a:avLst/>
          </a:prstGeom>
          <a:noFill/>
          <a:ln w="6350" cap="flat" cmpd="sng" algn="ctr">
            <a:solidFill>
              <a:srgbClr val="000000">
                <a:lumMod val="65000"/>
                <a:lumOff val="35000"/>
              </a:srgbClr>
            </a:solidFill>
            <a:prstDash val="dashDot"/>
            <a:miter lim="800000"/>
          </a:ln>
          <a:effectLst/>
        </p:spPr>
      </p:cxnSp>
      <p:cxnSp>
        <p:nvCxnSpPr>
          <p:cNvPr id="24" name="Straight Connector 23">
            <a:extLst>
              <a:ext uri="{FF2B5EF4-FFF2-40B4-BE49-F238E27FC236}">
                <a16:creationId xmlns:a16="http://schemas.microsoft.com/office/drawing/2014/main" xmlns="" id="{748CA937-8CD2-E00C-B68C-879ADDAF1101}"/>
              </a:ext>
            </a:extLst>
          </p:cNvPr>
          <p:cNvCxnSpPr>
            <a:cxnSpLocks/>
          </p:cNvCxnSpPr>
          <p:nvPr/>
        </p:nvCxnSpPr>
        <p:spPr>
          <a:xfrm>
            <a:off x="4467500" y="4249203"/>
            <a:ext cx="3224945" cy="0"/>
          </a:xfrm>
          <a:prstGeom prst="line">
            <a:avLst/>
          </a:prstGeom>
          <a:noFill/>
          <a:ln w="6350" cap="flat" cmpd="sng" algn="ctr">
            <a:solidFill>
              <a:srgbClr val="000000">
                <a:lumMod val="65000"/>
                <a:lumOff val="35000"/>
              </a:srgbClr>
            </a:solidFill>
            <a:prstDash val="dashDot"/>
            <a:miter lim="800000"/>
          </a:ln>
          <a:effectLst/>
        </p:spPr>
      </p:cxnSp>
      <p:cxnSp>
        <p:nvCxnSpPr>
          <p:cNvPr id="25" name="Straight Connector 24">
            <a:extLst>
              <a:ext uri="{FF2B5EF4-FFF2-40B4-BE49-F238E27FC236}">
                <a16:creationId xmlns:a16="http://schemas.microsoft.com/office/drawing/2014/main" xmlns="" id="{B651D80A-3D80-538A-E442-4087F05DA733}"/>
              </a:ext>
            </a:extLst>
          </p:cNvPr>
          <p:cNvCxnSpPr>
            <a:cxnSpLocks/>
          </p:cNvCxnSpPr>
          <p:nvPr/>
        </p:nvCxnSpPr>
        <p:spPr>
          <a:xfrm>
            <a:off x="4467500" y="4896903"/>
            <a:ext cx="3224945" cy="0"/>
          </a:xfrm>
          <a:prstGeom prst="line">
            <a:avLst/>
          </a:prstGeom>
          <a:noFill/>
          <a:ln w="6350" cap="flat" cmpd="sng" algn="ctr">
            <a:solidFill>
              <a:srgbClr val="000000">
                <a:lumMod val="65000"/>
                <a:lumOff val="35000"/>
              </a:srgbClr>
            </a:solidFill>
            <a:prstDash val="dashDot"/>
            <a:miter lim="800000"/>
          </a:ln>
          <a:effectLst/>
        </p:spPr>
      </p:cxnSp>
      <p:sp>
        <p:nvSpPr>
          <p:cNvPr id="26" name="TextBox 25">
            <a:extLst>
              <a:ext uri="{FF2B5EF4-FFF2-40B4-BE49-F238E27FC236}">
                <a16:creationId xmlns:a16="http://schemas.microsoft.com/office/drawing/2014/main" xmlns="" id="{E240EE86-5E7B-F446-BD4D-89EE3266026F}"/>
              </a:ext>
            </a:extLst>
          </p:cNvPr>
          <p:cNvSpPr txBox="1"/>
          <p:nvPr/>
        </p:nvSpPr>
        <p:spPr>
          <a:xfrm>
            <a:off x="1053919" y="1799789"/>
            <a:ext cx="2527481" cy="279948"/>
          </a:xfrm>
          <a:prstGeom prst="rect">
            <a:avLst/>
          </a:prstGeom>
        </p:spPr>
        <p:txBody>
          <a:bodyPr wrap="square" rtlCol="0">
            <a:spAutoFit/>
          </a:bodyPr>
          <a:lstStyle/>
          <a:p>
            <a:pPr defTabSz="685800"/>
            <a:r>
              <a:rPr lang="en-GB" sz="1219" b="1" u="sng">
                <a:solidFill>
                  <a:srgbClr val="000000"/>
                </a:solidFill>
                <a:latin typeface="Arial" panose="020B0604020202020204" pitchFamily="34" charset="0"/>
                <a:cs typeface="Arial" panose="020B0604020202020204" pitchFamily="34" charset="0"/>
              </a:rPr>
              <a:t>Role hierarchy</a:t>
            </a:r>
          </a:p>
        </p:txBody>
      </p:sp>
      <p:sp>
        <p:nvSpPr>
          <p:cNvPr id="27" name="TextBox 26">
            <a:extLst>
              <a:ext uri="{FF2B5EF4-FFF2-40B4-BE49-F238E27FC236}">
                <a16:creationId xmlns:a16="http://schemas.microsoft.com/office/drawing/2014/main" xmlns="" id="{FC83C3C2-B932-3A23-A93D-2645D004A224}"/>
              </a:ext>
            </a:extLst>
          </p:cNvPr>
          <p:cNvSpPr txBox="1"/>
          <p:nvPr/>
        </p:nvSpPr>
        <p:spPr>
          <a:xfrm>
            <a:off x="4467501" y="1784483"/>
            <a:ext cx="2527481" cy="279948"/>
          </a:xfrm>
          <a:prstGeom prst="rect">
            <a:avLst/>
          </a:prstGeom>
        </p:spPr>
        <p:txBody>
          <a:bodyPr wrap="square" rtlCol="0">
            <a:spAutoFit/>
          </a:bodyPr>
          <a:lstStyle/>
          <a:p>
            <a:pPr defTabSz="685800"/>
            <a:r>
              <a:rPr lang="en-GB" sz="1219" b="1" u="sng">
                <a:solidFill>
                  <a:srgbClr val="000000"/>
                </a:solidFill>
                <a:latin typeface="Arial" panose="020B0604020202020204" pitchFamily="34" charset="0"/>
                <a:cs typeface="Arial" panose="020B0604020202020204" pitchFamily="34" charset="0"/>
              </a:rPr>
              <a:t>Key responsibilities</a:t>
            </a:r>
          </a:p>
        </p:txBody>
      </p:sp>
      <p:sp>
        <p:nvSpPr>
          <p:cNvPr id="28" name="TextBox 27">
            <a:extLst>
              <a:ext uri="{FF2B5EF4-FFF2-40B4-BE49-F238E27FC236}">
                <a16:creationId xmlns:a16="http://schemas.microsoft.com/office/drawing/2014/main" xmlns="" id="{E9C07EA2-1A45-DF52-0500-0319C867E243}"/>
              </a:ext>
            </a:extLst>
          </p:cNvPr>
          <p:cNvSpPr txBox="1"/>
          <p:nvPr/>
        </p:nvSpPr>
        <p:spPr>
          <a:xfrm>
            <a:off x="152400" y="5704118"/>
            <a:ext cx="8595645" cy="230832"/>
          </a:xfrm>
          <a:prstGeom prst="rect">
            <a:avLst/>
          </a:prstGeom>
        </p:spPr>
        <p:txBody>
          <a:bodyPr wrap="square" rtlCol="0">
            <a:spAutoFit/>
          </a:bodyPr>
          <a:lstStyle/>
          <a:p>
            <a:pPr defTabSz="685800"/>
            <a:r>
              <a:rPr lang="en-GB" sz="900" b="1">
                <a:solidFill>
                  <a:srgbClr val="005EB8"/>
                </a:solidFill>
                <a:latin typeface="Arial" panose="020B0604020202020204" pitchFamily="34" charset="0"/>
                <a:cs typeface="Arial" panose="020B0604020202020204" pitchFamily="34" charset="0"/>
              </a:rPr>
              <a:t>Note: </a:t>
            </a:r>
            <a:r>
              <a:rPr lang="en-GB" sz="900">
                <a:solidFill>
                  <a:srgbClr val="000000"/>
                </a:solidFill>
                <a:latin typeface="Arial" panose="020B0604020202020204" pitchFamily="34" charset="0"/>
                <a:cs typeface="Arial" panose="020B0604020202020204" pitchFamily="34" charset="0"/>
              </a:rPr>
              <a:t>There can be multiple people in each platform role</a:t>
            </a:r>
          </a:p>
        </p:txBody>
      </p:sp>
    </p:spTree>
    <p:extLst>
      <p:ext uri="{BB962C8B-B14F-4D97-AF65-F5344CB8AC3E}">
        <p14:creationId xmlns:p14="http://schemas.microsoft.com/office/powerpoint/2010/main" val="21530304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6ADA2E-4C6C-B435-B27D-A362F72EBB23}"/>
              </a:ext>
            </a:extLst>
          </p:cNvPr>
          <p:cNvSpPr>
            <a:spLocks noGrp="1"/>
          </p:cNvSpPr>
          <p:nvPr>
            <p:ph type="title"/>
          </p:nvPr>
        </p:nvSpPr>
        <p:spPr/>
        <p:txBody>
          <a:bodyPr lIns="68580" tIns="34290" rIns="68580" bIns="34290" anchor="t"/>
          <a:lstStyle/>
          <a:p>
            <a:r>
              <a:rPr lang="en-GB" sz="2813">
                <a:latin typeface="Arial"/>
                <a:cs typeface="Arial"/>
              </a:rPr>
              <a:t>National pilot approach</a:t>
            </a:r>
            <a:endParaRPr lang="en-US"/>
          </a:p>
        </p:txBody>
      </p:sp>
      <p:graphicFrame>
        <p:nvGraphicFramePr>
          <p:cNvPr id="3" name="Table 3">
            <a:extLst>
              <a:ext uri="{FF2B5EF4-FFF2-40B4-BE49-F238E27FC236}">
                <a16:creationId xmlns:a16="http://schemas.microsoft.com/office/drawing/2014/main" xmlns="" id="{6103E9E4-0605-5289-D013-9F57AF35BD2C}"/>
              </a:ext>
            </a:extLst>
          </p:cNvPr>
          <p:cNvGraphicFramePr>
            <a:graphicFrameLocks noGrp="1"/>
          </p:cNvGraphicFramePr>
          <p:nvPr/>
        </p:nvGraphicFramePr>
        <p:xfrm>
          <a:off x="898953" y="2794171"/>
          <a:ext cx="7849089" cy="2771814"/>
        </p:xfrm>
        <a:graphic>
          <a:graphicData uri="http://schemas.openxmlformats.org/drawingml/2006/table">
            <a:tbl>
              <a:tblPr firstRow="1" bandRow="1">
                <a:tableStyleId>{5C22544A-7EE6-4342-B048-85BDC9FD1C3A}</a:tableStyleId>
              </a:tblPr>
              <a:tblGrid>
                <a:gridCol w="872121">
                  <a:extLst>
                    <a:ext uri="{9D8B030D-6E8A-4147-A177-3AD203B41FA5}">
                      <a16:colId xmlns:a16="http://schemas.microsoft.com/office/drawing/2014/main" xmlns="" val="512730244"/>
                    </a:ext>
                  </a:extLst>
                </a:gridCol>
                <a:gridCol w="872121">
                  <a:extLst>
                    <a:ext uri="{9D8B030D-6E8A-4147-A177-3AD203B41FA5}">
                      <a16:colId xmlns:a16="http://schemas.microsoft.com/office/drawing/2014/main" xmlns="" val="3234692389"/>
                    </a:ext>
                  </a:extLst>
                </a:gridCol>
                <a:gridCol w="872121">
                  <a:extLst>
                    <a:ext uri="{9D8B030D-6E8A-4147-A177-3AD203B41FA5}">
                      <a16:colId xmlns:a16="http://schemas.microsoft.com/office/drawing/2014/main" xmlns="" val="1027440083"/>
                    </a:ext>
                  </a:extLst>
                </a:gridCol>
                <a:gridCol w="872121">
                  <a:extLst>
                    <a:ext uri="{9D8B030D-6E8A-4147-A177-3AD203B41FA5}">
                      <a16:colId xmlns:a16="http://schemas.microsoft.com/office/drawing/2014/main" xmlns="" val="2629814813"/>
                    </a:ext>
                  </a:extLst>
                </a:gridCol>
                <a:gridCol w="872121">
                  <a:extLst>
                    <a:ext uri="{9D8B030D-6E8A-4147-A177-3AD203B41FA5}">
                      <a16:colId xmlns:a16="http://schemas.microsoft.com/office/drawing/2014/main" xmlns="" val="249726107"/>
                    </a:ext>
                  </a:extLst>
                </a:gridCol>
                <a:gridCol w="872121">
                  <a:extLst>
                    <a:ext uri="{9D8B030D-6E8A-4147-A177-3AD203B41FA5}">
                      <a16:colId xmlns:a16="http://schemas.microsoft.com/office/drawing/2014/main" xmlns="" val="1618159115"/>
                    </a:ext>
                  </a:extLst>
                </a:gridCol>
                <a:gridCol w="872121">
                  <a:extLst>
                    <a:ext uri="{9D8B030D-6E8A-4147-A177-3AD203B41FA5}">
                      <a16:colId xmlns:a16="http://schemas.microsoft.com/office/drawing/2014/main" xmlns="" val="4011684956"/>
                    </a:ext>
                  </a:extLst>
                </a:gridCol>
                <a:gridCol w="872121">
                  <a:extLst>
                    <a:ext uri="{9D8B030D-6E8A-4147-A177-3AD203B41FA5}">
                      <a16:colId xmlns:a16="http://schemas.microsoft.com/office/drawing/2014/main" xmlns="" val="1644052184"/>
                    </a:ext>
                  </a:extLst>
                </a:gridCol>
                <a:gridCol w="872121">
                  <a:extLst>
                    <a:ext uri="{9D8B030D-6E8A-4147-A177-3AD203B41FA5}">
                      <a16:colId xmlns:a16="http://schemas.microsoft.com/office/drawing/2014/main" xmlns="" val="2631047441"/>
                    </a:ext>
                  </a:extLst>
                </a:gridCol>
              </a:tblGrid>
              <a:tr h="630089">
                <a:tc>
                  <a:txBody>
                    <a:bodyPr/>
                    <a:lstStyle/>
                    <a:p>
                      <a:endParaRPr lang="en-GB" sz="1200"/>
                    </a:p>
                  </a:txBody>
                  <a:tcPr marL="68580" marR="68580" marT="34290" marB="34290">
                    <a:lnL w="12700" cap="flat" cmpd="sng" algn="ctr">
                      <a:solidFill>
                        <a:schemeClr val="tx1"/>
                      </a:solidFill>
                      <a:prstDash val="solid"/>
                      <a:round/>
                      <a:headEnd type="none" w="med" len="med"/>
                      <a:tailEnd type="none" w="med" len="med"/>
                    </a:lnL>
                    <a:lnR w="6350" cap="flat" cmpd="sng" algn="ctr">
                      <a:solidFill>
                        <a:schemeClr val="accent3"/>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200"/>
                    </a:p>
                  </a:txBody>
                  <a:tcPr marL="68580" marR="68580" marT="34290" marB="34290">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200"/>
                    </a:p>
                  </a:txBody>
                  <a:tcPr marL="68580" marR="68580" marT="34290" marB="34290">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200"/>
                    </a:p>
                  </a:txBody>
                  <a:tcPr marL="68580" marR="68580" marT="34290" marB="34290">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200"/>
                    </a:p>
                  </a:txBody>
                  <a:tcPr marL="68580" marR="68580" marT="34290" marB="34290">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200"/>
                    </a:p>
                  </a:txBody>
                  <a:tcPr marL="68580" marR="68580" marT="34290" marB="34290">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200"/>
                    </a:p>
                  </a:txBody>
                  <a:tcPr marL="68580" marR="68580" marT="34290" marB="34290">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200"/>
                    </a:p>
                  </a:txBody>
                  <a:tcPr marL="68580" marR="68580" marT="34290" marB="34290">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200"/>
                    </a:p>
                  </a:txBody>
                  <a:tcPr marL="68580" marR="68580" marT="34290" marB="34290">
                    <a:lnL w="6350" cap="flat" cmpd="sng" algn="ctr">
                      <a:solidFill>
                        <a:schemeClr val="accent3"/>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101285643"/>
                  </a:ext>
                </a:extLst>
              </a:tr>
              <a:tr h="630089">
                <a:tc>
                  <a:txBody>
                    <a:bodyPr/>
                    <a:lstStyle/>
                    <a:p>
                      <a:endParaRPr lang="en-GB" sz="1200"/>
                    </a:p>
                  </a:txBody>
                  <a:tcPr marL="68580" marR="68580" marT="34290" marB="34290">
                    <a:lnL w="12700" cap="flat" cmpd="sng" algn="ctr">
                      <a:solidFill>
                        <a:schemeClr val="tx1"/>
                      </a:solidFill>
                      <a:prstDash val="solid"/>
                      <a:round/>
                      <a:headEnd type="none" w="med" len="med"/>
                      <a:tailEnd type="none" w="med" len="med"/>
                    </a:lnL>
                    <a:lnR w="6350" cap="flat" cmpd="sng" algn="ctr">
                      <a:solidFill>
                        <a:schemeClr val="accent3"/>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200"/>
                    </a:p>
                  </a:txBody>
                  <a:tcPr marL="68580" marR="68580" marT="34290" marB="34290">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200"/>
                    </a:p>
                  </a:txBody>
                  <a:tcPr marL="68580" marR="68580" marT="34290" marB="34290">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200"/>
                    </a:p>
                  </a:txBody>
                  <a:tcPr marL="68580" marR="68580" marT="34290" marB="34290">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200"/>
                    </a:p>
                  </a:txBody>
                  <a:tcPr marL="68580" marR="68580" marT="34290" marB="34290">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200"/>
                    </a:p>
                  </a:txBody>
                  <a:tcPr marL="68580" marR="68580" marT="34290" marB="34290">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200"/>
                    </a:p>
                  </a:txBody>
                  <a:tcPr marL="68580" marR="68580" marT="34290" marB="34290">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200"/>
                    </a:p>
                  </a:txBody>
                  <a:tcPr marL="68580" marR="68580" marT="34290" marB="34290">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200"/>
                    </a:p>
                  </a:txBody>
                  <a:tcPr marL="68580" marR="68580" marT="34290" marB="34290">
                    <a:lnL w="6350" cap="flat" cmpd="sng" algn="ctr">
                      <a:solidFill>
                        <a:schemeClr val="accent3"/>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939672051"/>
                  </a:ext>
                </a:extLst>
              </a:tr>
              <a:tr h="630089">
                <a:tc>
                  <a:txBody>
                    <a:bodyPr/>
                    <a:lstStyle/>
                    <a:p>
                      <a:endParaRPr lang="en-GB" sz="1200"/>
                    </a:p>
                  </a:txBody>
                  <a:tcPr marL="68580" marR="68580" marT="34290" marB="34290">
                    <a:lnL w="12700" cap="flat" cmpd="sng" algn="ctr">
                      <a:solidFill>
                        <a:schemeClr val="tx1"/>
                      </a:solidFill>
                      <a:prstDash val="solid"/>
                      <a:round/>
                      <a:headEnd type="none" w="med" len="med"/>
                      <a:tailEnd type="none" w="med" len="med"/>
                    </a:lnL>
                    <a:lnR w="6350" cap="flat" cmpd="sng" algn="ctr">
                      <a:solidFill>
                        <a:schemeClr val="accent3"/>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200"/>
                    </a:p>
                  </a:txBody>
                  <a:tcPr marL="68580" marR="68580" marT="34290" marB="34290">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200"/>
                    </a:p>
                  </a:txBody>
                  <a:tcPr marL="68580" marR="68580" marT="34290" marB="34290">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200"/>
                    </a:p>
                  </a:txBody>
                  <a:tcPr marL="68580" marR="68580" marT="34290" marB="34290">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200"/>
                    </a:p>
                  </a:txBody>
                  <a:tcPr marL="68580" marR="68580" marT="34290" marB="34290">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200"/>
                    </a:p>
                  </a:txBody>
                  <a:tcPr marL="68580" marR="68580" marT="34290" marB="34290">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200"/>
                    </a:p>
                  </a:txBody>
                  <a:tcPr marL="68580" marR="68580" marT="34290" marB="34290">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200"/>
                    </a:p>
                  </a:txBody>
                  <a:tcPr marL="68580" marR="68580" marT="34290" marB="34290">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200"/>
                    </a:p>
                  </a:txBody>
                  <a:tcPr marL="68580" marR="68580" marT="34290" marB="34290">
                    <a:lnL w="6350" cap="flat" cmpd="sng" algn="ctr">
                      <a:solidFill>
                        <a:schemeClr val="accent3"/>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124207571"/>
                  </a:ext>
                </a:extLst>
              </a:tr>
              <a:tr h="630089">
                <a:tc>
                  <a:txBody>
                    <a:bodyPr/>
                    <a:lstStyle/>
                    <a:p>
                      <a:endParaRPr lang="en-GB" sz="1200"/>
                    </a:p>
                  </a:txBody>
                  <a:tcPr marL="68580" marR="68580" marT="34290" marB="34290">
                    <a:lnL w="12700" cap="flat" cmpd="sng" algn="ctr">
                      <a:solidFill>
                        <a:schemeClr val="tx1"/>
                      </a:solidFill>
                      <a:prstDash val="solid"/>
                      <a:round/>
                      <a:headEnd type="none" w="med" len="med"/>
                      <a:tailEnd type="none" w="med" len="med"/>
                    </a:lnL>
                    <a:lnR w="6350" cap="flat" cmpd="sng" algn="ctr">
                      <a:solidFill>
                        <a:schemeClr val="accent3"/>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200"/>
                    </a:p>
                  </a:txBody>
                  <a:tcPr marL="68580" marR="68580" marT="34290" marB="34290">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200"/>
                    </a:p>
                  </a:txBody>
                  <a:tcPr marL="68580" marR="68580" marT="34290" marB="34290">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200"/>
                    </a:p>
                  </a:txBody>
                  <a:tcPr marL="68580" marR="68580" marT="34290" marB="34290">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200"/>
                    </a:p>
                  </a:txBody>
                  <a:tcPr marL="68580" marR="68580" marT="34290" marB="34290">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200"/>
                    </a:p>
                  </a:txBody>
                  <a:tcPr marL="68580" marR="68580" marT="34290" marB="34290">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200"/>
                    </a:p>
                  </a:txBody>
                  <a:tcPr marL="68580" marR="68580" marT="34290" marB="34290">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200"/>
                    </a:p>
                  </a:txBody>
                  <a:tcPr marL="68580" marR="68580" marT="34290" marB="34290">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200"/>
                    </a:p>
                  </a:txBody>
                  <a:tcPr marL="68580" marR="68580" marT="34290" marB="34290">
                    <a:lnL w="6350" cap="flat" cmpd="sng" algn="ctr">
                      <a:solidFill>
                        <a:schemeClr val="accent3"/>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68213089"/>
                  </a:ext>
                </a:extLst>
              </a:tr>
              <a:tr h="251460">
                <a:tc>
                  <a:txBody>
                    <a:bodyPr/>
                    <a:lstStyle/>
                    <a:p>
                      <a:pPr algn="ctr"/>
                      <a:r>
                        <a:rPr lang="en-GB" sz="1200">
                          <a:latin typeface="Arial" panose="020B0604020202020204" pitchFamily="34" charset="0"/>
                          <a:cs typeface="Arial" panose="020B0604020202020204" pitchFamily="34" charset="0"/>
                        </a:rPr>
                        <a:t>Jul</a:t>
                      </a:r>
                    </a:p>
                  </a:txBody>
                  <a:tcPr marL="68580" marR="68580" marT="34290" marB="34290">
                    <a:lnL w="12700" cap="flat" cmpd="sng" algn="ctr">
                      <a:solidFill>
                        <a:schemeClr val="tx1"/>
                      </a:solidFill>
                      <a:prstDash val="solid"/>
                      <a:round/>
                      <a:headEnd type="none" w="med" len="med"/>
                      <a:tailEnd type="none" w="med" len="med"/>
                    </a:lnL>
                    <a:lnR w="6350" cap="flat" cmpd="sng" algn="ctr">
                      <a:solidFill>
                        <a:schemeClr val="accent3"/>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a:latin typeface="Arial" panose="020B0604020202020204" pitchFamily="34" charset="0"/>
                          <a:cs typeface="Arial" panose="020B0604020202020204" pitchFamily="34" charset="0"/>
                        </a:rPr>
                        <a:t>Aug</a:t>
                      </a:r>
                    </a:p>
                  </a:txBody>
                  <a:tcPr marL="68580" marR="68580" marT="34290" marB="34290">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a:latin typeface="Arial" panose="020B0604020202020204" pitchFamily="34" charset="0"/>
                          <a:cs typeface="Arial" panose="020B0604020202020204" pitchFamily="34" charset="0"/>
                        </a:rPr>
                        <a:t>Sept</a:t>
                      </a:r>
                    </a:p>
                  </a:txBody>
                  <a:tcPr marL="68580" marR="68580" marT="34290" marB="34290">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a:latin typeface="Arial" panose="020B0604020202020204" pitchFamily="34" charset="0"/>
                          <a:cs typeface="Arial" panose="020B0604020202020204" pitchFamily="34" charset="0"/>
                        </a:rPr>
                        <a:t>Oct</a:t>
                      </a:r>
                    </a:p>
                  </a:txBody>
                  <a:tcPr marL="68580" marR="68580" marT="34290" marB="34290">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a:latin typeface="Arial" panose="020B0604020202020204" pitchFamily="34" charset="0"/>
                          <a:cs typeface="Arial" panose="020B0604020202020204" pitchFamily="34" charset="0"/>
                        </a:rPr>
                        <a:t>Nov</a:t>
                      </a:r>
                    </a:p>
                  </a:txBody>
                  <a:tcPr marL="68580" marR="68580" marT="34290" marB="34290">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a:latin typeface="Arial" panose="020B0604020202020204" pitchFamily="34" charset="0"/>
                          <a:cs typeface="Arial" panose="020B0604020202020204" pitchFamily="34" charset="0"/>
                        </a:rPr>
                        <a:t>Dec</a:t>
                      </a:r>
                    </a:p>
                  </a:txBody>
                  <a:tcPr marL="68580" marR="68580" marT="34290" marB="34290">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a:latin typeface="Arial" panose="020B0604020202020204" pitchFamily="34" charset="0"/>
                          <a:cs typeface="Arial" panose="020B0604020202020204" pitchFamily="34" charset="0"/>
                        </a:rPr>
                        <a:t>Jan</a:t>
                      </a:r>
                    </a:p>
                  </a:txBody>
                  <a:tcPr marL="68580" marR="68580" marT="34290" marB="34290">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a:latin typeface="Arial" panose="020B0604020202020204" pitchFamily="34" charset="0"/>
                          <a:cs typeface="Arial" panose="020B0604020202020204" pitchFamily="34" charset="0"/>
                        </a:rPr>
                        <a:t>Feb</a:t>
                      </a:r>
                    </a:p>
                  </a:txBody>
                  <a:tcPr marL="68580" marR="68580" marT="34290" marB="34290">
                    <a:lnL w="6350" cap="flat" cmpd="sng" algn="ctr">
                      <a:solidFill>
                        <a:schemeClr val="accent3"/>
                      </a:solidFill>
                      <a:prstDash val="sysDot"/>
                      <a:round/>
                      <a:headEnd type="none" w="med" len="med"/>
                      <a:tailEnd type="none" w="med" len="med"/>
                    </a:lnL>
                    <a:lnR w="6350" cap="flat" cmpd="sng" algn="ctr">
                      <a:solidFill>
                        <a:schemeClr val="accent3"/>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a:latin typeface="Arial" panose="020B0604020202020204" pitchFamily="34" charset="0"/>
                          <a:cs typeface="Arial" panose="020B0604020202020204" pitchFamily="34" charset="0"/>
                        </a:rPr>
                        <a:t>Mar</a:t>
                      </a:r>
                    </a:p>
                  </a:txBody>
                  <a:tcPr marL="68580" marR="68580" marT="34290" marB="34290">
                    <a:lnL w="6350" cap="flat" cmpd="sng" algn="ctr">
                      <a:solidFill>
                        <a:schemeClr val="accent3"/>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441510472"/>
                  </a:ext>
                </a:extLst>
              </a:tr>
            </a:tbl>
          </a:graphicData>
        </a:graphic>
      </p:graphicFrame>
      <p:sp>
        <p:nvSpPr>
          <p:cNvPr id="4" name="TextBox 3">
            <a:extLst>
              <a:ext uri="{FF2B5EF4-FFF2-40B4-BE49-F238E27FC236}">
                <a16:creationId xmlns:a16="http://schemas.microsoft.com/office/drawing/2014/main" xmlns="" id="{7EAEB062-E378-D58A-8459-974C68564365}"/>
              </a:ext>
            </a:extLst>
          </p:cNvPr>
          <p:cNvSpPr txBox="1"/>
          <p:nvPr/>
        </p:nvSpPr>
        <p:spPr>
          <a:xfrm>
            <a:off x="-31641" y="2915327"/>
            <a:ext cx="962237" cy="415498"/>
          </a:xfrm>
          <a:prstGeom prst="rect">
            <a:avLst/>
          </a:prstGeom>
        </p:spPr>
        <p:txBody>
          <a:bodyPr wrap="square" rtlCol="0">
            <a:spAutoFit/>
          </a:bodyPr>
          <a:lstStyle/>
          <a:p>
            <a:pPr algn="ctr" defTabSz="685800"/>
            <a:r>
              <a:rPr lang="en-GB" sz="1050" b="1">
                <a:solidFill>
                  <a:srgbClr val="00A499"/>
                </a:solidFill>
                <a:latin typeface="Arial" panose="020B0604020202020204" pitchFamily="34" charset="0"/>
                <a:cs typeface="Arial" panose="020B0604020202020204" pitchFamily="34" charset="0"/>
              </a:rPr>
              <a:t>Expression of interest</a:t>
            </a:r>
          </a:p>
        </p:txBody>
      </p:sp>
      <p:sp>
        <p:nvSpPr>
          <p:cNvPr id="8" name="TextBox 7">
            <a:extLst>
              <a:ext uri="{FF2B5EF4-FFF2-40B4-BE49-F238E27FC236}">
                <a16:creationId xmlns:a16="http://schemas.microsoft.com/office/drawing/2014/main" xmlns="" id="{D47FB520-DC57-E087-09E3-D3DDFE93AF38}"/>
              </a:ext>
            </a:extLst>
          </p:cNvPr>
          <p:cNvSpPr txBox="1"/>
          <p:nvPr/>
        </p:nvSpPr>
        <p:spPr>
          <a:xfrm>
            <a:off x="1" y="3606987"/>
            <a:ext cx="962237" cy="253916"/>
          </a:xfrm>
          <a:prstGeom prst="rect">
            <a:avLst/>
          </a:prstGeom>
        </p:spPr>
        <p:txBody>
          <a:bodyPr wrap="square" rtlCol="0">
            <a:spAutoFit/>
          </a:bodyPr>
          <a:lstStyle/>
          <a:p>
            <a:pPr algn="ctr" defTabSz="685800"/>
            <a:r>
              <a:rPr lang="en-GB" sz="1050" b="1">
                <a:solidFill>
                  <a:srgbClr val="005EB8"/>
                </a:solidFill>
                <a:latin typeface="Arial" panose="020B0604020202020204" pitchFamily="34" charset="0"/>
                <a:cs typeface="Arial" panose="020B0604020202020204" pitchFamily="34" charset="0"/>
              </a:rPr>
              <a:t>Cohort 1</a:t>
            </a:r>
          </a:p>
        </p:txBody>
      </p:sp>
      <p:sp>
        <p:nvSpPr>
          <p:cNvPr id="9" name="TextBox 8">
            <a:extLst>
              <a:ext uri="{FF2B5EF4-FFF2-40B4-BE49-F238E27FC236}">
                <a16:creationId xmlns:a16="http://schemas.microsoft.com/office/drawing/2014/main" xmlns="" id="{92C600CF-FB44-26EE-E2B4-D7970040308D}"/>
              </a:ext>
            </a:extLst>
          </p:cNvPr>
          <p:cNvSpPr txBox="1"/>
          <p:nvPr/>
        </p:nvSpPr>
        <p:spPr>
          <a:xfrm>
            <a:off x="1" y="4238129"/>
            <a:ext cx="962237" cy="253916"/>
          </a:xfrm>
          <a:prstGeom prst="rect">
            <a:avLst/>
          </a:prstGeom>
        </p:spPr>
        <p:txBody>
          <a:bodyPr wrap="square" rtlCol="0">
            <a:spAutoFit/>
          </a:bodyPr>
          <a:lstStyle/>
          <a:p>
            <a:pPr algn="ctr" defTabSz="685800"/>
            <a:r>
              <a:rPr lang="en-GB" sz="1050" b="1">
                <a:solidFill>
                  <a:srgbClr val="41B6E6"/>
                </a:solidFill>
                <a:latin typeface="Arial" panose="020B0604020202020204" pitchFamily="34" charset="0"/>
                <a:cs typeface="Arial" panose="020B0604020202020204" pitchFamily="34" charset="0"/>
              </a:rPr>
              <a:t>Cohort 2</a:t>
            </a:r>
          </a:p>
        </p:txBody>
      </p:sp>
      <p:sp>
        <p:nvSpPr>
          <p:cNvPr id="10" name="TextBox 9">
            <a:extLst>
              <a:ext uri="{FF2B5EF4-FFF2-40B4-BE49-F238E27FC236}">
                <a16:creationId xmlns:a16="http://schemas.microsoft.com/office/drawing/2014/main" xmlns="" id="{98528C16-2303-0CFD-C408-B40D74C05AC8}"/>
              </a:ext>
            </a:extLst>
          </p:cNvPr>
          <p:cNvSpPr txBox="1"/>
          <p:nvPr/>
        </p:nvSpPr>
        <p:spPr>
          <a:xfrm>
            <a:off x="1" y="4883706"/>
            <a:ext cx="962237" cy="253916"/>
          </a:xfrm>
          <a:prstGeom prst="rect">
            <a:avLst/>
          </a:prstGeom>
        </p:spPr>
        <p:txBody>
          <a:bodyPr wrap="square" rtlCol="0">
            <a:spAutoFit/>
          </a:bodyPr>
          <a:lstStyle/>
          <a:p>
            <a:pPr algn="ctr" defTabSz="685800"/>
            <a:r>
              <a:rPr lang="en-GB" sz="1050" b="1">
                <a:solidFill>
                  <a:srgbClr val="003087"/>
                </a:solidFill>
                <a:latin typeface="Arial" panose="020B0604020202020204" pitchFamily="34" charset="0"/>
                <a:cs typeface="Arial" panose="020B0604020202020204" pitchFamily="34" charset="0"/>
              </a:rPr>
              <a:t>Cohort 3</a:t>
            </a:r>
          </a:p>
        </p:txBody>
      </p:sp>
      <p:sp>
        <p:nvSpPr>
          <p:cNvPr id="11" name="Rectangle 10">
            <a:extLst>
              <a:ext uri="{FF2B5EF4-FFF2-40B4-BE49-F238E27FC236}">
                <a16:creationId xmlns:a16="http://schemas.microsoft.com/office/drawing/2014/main" xmlns="" id="{86BEBB67-475B-557B-E32A-F106832C59FB}"/>
              </a:ext>
            </a:extLst>
          </p:cNvPr>
          <p:cNvSpPr/>
          <p:nvPr/>
        </p:nvSpPr>
        <p:spPr>
          <a:xfrm>
            <a:off x="898953" y="2915328"/>
            <a:ext cx="667266" cy="40194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GB" sz="1200" b="1">
                <a:solidFill>
                  <a:srgbClr val="FFFFFF"/>
                </a:solidFill>
                <a:latin typeface="Arial" panose="020B0604020202020204" pitchFamily="34" charset="0"/>
                <a:cs typeface="Arial" panose="020B0604020202020204" pitchFamily="34" charset="0"/>
              </a:rPr>
              <a:t>EOI</a:t>
            </a:r>
          </a:p>
          <a:p>
            <a:pPr algn="ctr" defTabSz="685800"/>
            <a:r>
              <a:rPr lang="en-GB" sz="900">
                <a:solidFill>
                  <a:srgbClr val="FFFFFF"/>
                </a:solidFill>
                <a:latin typeface="Arial" panose="020B0604020202020204" pitchFamily="34" charset="0"/>
                <a:cs typeface="Arial" panose="020B0604020202020204" pitchFamily="34" charset="0"/>
              </a:rPr>
              <a:t>(3 weeks)</a:t>
            </a:r>
            <a:endParaRPr lang="en-GB" sz="900">
              <a:solidFill>
                <a:srgbClr val="41B6E6"/>
              </a:solidFill>
              <a:latin typeface="Calibri" panose="020F0502020204030204"/>
            </a:endParaRPr>
          </a:p>
        </p:txBody>
      </p:sp>
      <p:sp>
        <p:nvSpPr>
          <p:cNvPr id="12" name="Rectangle 11">
            <a:extLst>
              <a:ext uri="{FF2B5EF4-FFF2-40B4-BE49-F238E27FC236}">
                <a16:creationId xmlns:a16="http://schemas.microsoft.com/office/drawing/2014/main" xmlns="" id="{24FC9DA2-FF91-98F2-1872-32AAC5811F27}"/>
              </a:ext>
            </a:extLst>
          </p:cNvPr>
          <p:cNvSpPr/>
          <p:nvPr/>
        </p:nvSpPr>
        <p:spPr>
          <a:xfrm>
            <a:off x="3738923" y="4179314"/>
            <a:ext cx="1872588" cy="3959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GB" sz="1200" b="1">
                <a:solidFill>
                  <a:srgbClr val="FFFFFF"/>
                </a:solidFill>
                <a:latin typeface="Arial" panose="020B0604020202020204" pitchFamily="34" charset="0"/>
                <a:cs typeface="Arial" panose="020B0604020202020204" pitchFamily="34" charset="0"/>
              </a:rPr>
              <a:t>Setup</a:t>
            </a:r>
            <a:r>
              <a:rPr lang="en-GB" sz="1200">
                <a:solidFill>
                  <a:srgbClr val="FFFFFF"/>
                </a:solidFill>
                <a:latin typeface="Arial" panose="020B0604020202020204" pitchFamily="34" charset="0"/>
                <a:cs typeface="Arial" panose="020B0604020202020204" pitchFamily="34" charset="0"/>
              </a:rPr>
              <a:t> </a:t>
            </a:r>
            <a:r>
              <a:rPr lang="en-GB" sz="900">
                <a:solidFill>
                  <a:srgbClr val="FFFFFF"/>
                </a:solidFill>
                <a:latin typeface="Arial" panose="020B0604020202020204" pitchFamily="34" charset="0"/>
                <a:cs typeface="Arial" panose="020B0604020202020204" pitchFamily="34" charset="0"/>
              </a:rPr>
              <a:t>(8-10 weeks)</a:t>
            </a:r>
            <a:endParaRPr lang="en-GB" sz="900">
              <a:solidFill>
                <a:srgbClr val="41B6E6"/>
              </a:solidFill>
              <a:latin typeface="Calibri" panose="020F0502020204030204"/>
            </a:endParaRPr>
          </a:p>
        </p:txBody>
      </p:sp>
      <p:sp>
        <p:nvSpPr>
          <p:cNvPr id="13" name="Rectangle 12">
            <a:extLst>
              <a:ext uri="{FF2B5EF4-FFF2-40B4-BE49-F238E27FC236}">
                <a16:creationId xmlns:a16="http://schemas.microsoft.com/office/drawing/2014/main" xmlns="" id="{472C1B5C-D161-FF11-65A0-6876D51D5108}"/>
              </a:ext>
            </a:extLst>
          </p:cNvPr>
          <p:cNvSpPr/>
          <p:nvPr/>
        </p:nvSpPr>
        <p:spPr>
          <a:xfrm>
            <a:off x="2232944" y="3511042"/>
            <a:ext cx="1872588" cy="3959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GB" sz="1200" b="1">
                <a:solidFill>
                  <a:srgbClr val="FFFFFF"/>
                </a:solidFill>
                <a:latin typeface="Arial" panose="020B0604020202020204" pitchFamily="34" charset="0"/>
                <a:cs typeface="Arial" panose="020B0604020202020204" pitchFamily="34" charset="0"/>
              </a:rPr>
              <a:t>Setup</a:t>
            </a:r>
            <a:r>
              <a:rPr lang="en-GB" sz="1200">
                <a:solidFill>
                  <a:srgbClr val="FFFFFF"/>
                </a:solidFill>
                <a:latin typeface="Arial" panose="020B0604020202020204" pitchFamily="34" charset="0"/>
                <a:cs typeface="Arial" panose="020B0604020202020204" pitchFamily="34" charset="0"/>
              </a:rPr>
              <a:t> </a:t>
            </a:r>
            <a:r>
              <a:rPr lang="en-GB" sz="900">
                <a:solidFill>
                  <a:srgbClr val="FFFFFF"/>
                </a:solidFill>
                <a:latin typeface="Arial" panose="020B0604020202020204" pitchFamily="34" charset="0"/>
                <a:cs typeface="Arial" panose="020B0604020202020204" pitchFamily="34" charset="0"/>
              </a:rPr>
              <a:t>(8-10 weeks)</a:t>
            </a:r>
            <a:endParaRPr lang="en-GB" sz="900">
              <a:solidFill>
                <a:srgbClr val="41B6E6"/>
              </a:solidFill>
              <a:latin typeface="Calibri" panose="020F0502020204030204"/>
            </a:endParaRPr>
          </a:p>
        </p:txBody>
      </p:sp>
      <p:sp>
        <p:nvSpPr>
          <p:cNvPr id="14" name="Rectangle 13">
            <a:extLst>
              <a:ext uri="{FF2B5EF4-FFF2-40B4-BE49-F238E27FC236}">
                <a16:creationId xmlns:a16="http://schemas.microsoft.com/office/drawing/2014/main" xmlns="" id="{A9A87CFF-9D3E-7DF9-A7FC-C2B6DB16993F}"/>
              </a:ext>
            </a:extLst>
          </p:cNvPr>
          <p:cNvSpPr/>
          <p:nvPr/>
        </p:nvSpPr>
        <p:spPr>
          <a:xfrm>
            <a:off x="6125862" y="4801159"/>
            <a:ext cx="1872588" cy="39592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GB" sz="1200" b="1">
                <a:solidFill>
                  <a:srgbClr val="FFFFFF"/>
                </a:solidFill>
                <a:latin typeface="Arial" panose="020B0604020202020204" pitchFamily="34" charset="0"/>
                <a:cs typeface="Arial" panose="020B0604020202020204" pitchFamily="34" charset="0"/>
              </a:rPr>
              <a:t>Setup</a:t>
            </a:r>
            <a:r>
              <a:rPr lang="en-GB" sz="1200">
                <a:solidFill>
                  <a:srgbClr val="FFFFFF"/>
                </a:solidFill>
                <a:latin typeface="Arial" panose="020B0604020202020204" pitchFamily="34" charset="0"/>
                <a:cs typeface="Arial" panose="020B0604020202020204" pitchFamily="34" charset="0"/>
              </a:rPr>
              <a:t> </a:t>
            </a:r>
            <a:r>
              <a:rPr lang="en-GB" sz="900">
                <a:solidFill>
                  <a:srgbClr val="FFFFFF"/>
                </a:solidFill>
                <a:latin typeface="Arial" panose="020B0604020202020204" pitchFamily="34" charset="0"/>
                <a:cs typeface="Arial" panose="020B0604020202020204" pitchFamily="34" charset="0"/>
              </a:rPr>
              <a:t>(8-10 weeks)</a:t>
            </a:r>
            <a:endParaRPr lang="en-GB" sz="900">
              <a:solidFill>
                <a:srgbClr val="41B6E6"/>
              </a:solidFill>
              <a:latin typeface="Calibri" panose="020F0502020204030204"/>
            </a:endParaRPr>
          </a:p>
        </p:txBody>
      </p:sp>
      <p:sp>
        <p:nvSpPr>
          <p:cNvPr id="19" name="Pentagon 18">
            <a:extLst>
              <a:ext uri="{FF2B5EF4-FFF2-40B4-BE49-F238E27FC236}">
                <a16:creationId xmlns:a16="http://schemas.microsoft.com/office/drawing/2014/main" xmlns="" id="{B9FAF0D7-1242-09D6-7C53-B3DA34F1DA33}"/>
              </a:ext>
            </a:extLst>
          </p:cNvPr>
          <p:cNvSpPr/>
          <p:nvPr/>
        </p:nvSpPr>
        <p:spPr>
          <a:xfrm>
            <a:off x="4105532" y="3511042"/>
            <a:ext cx="4630586" cy="395928"/>
          </a:xfrm>
          <a:prstGeom prst="homePlat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GB" sz="1200" b="1">
                <a:solidFill>
                  <a:srgbClr val="000000"/>
                </a:solidFill>
                <a:latin typeface="Arial" panose="020B0604020202020204" pitchFamily="34" charset="0"/>
                <a:cs typeface="Arial" panose="020B0604020202020204" pitchFamily="34" charset="0"/>
              </a:rPr>
              <a:t>Start using</a:t>
            </a:r>
            <a:endParaRPr lang="en-GB" sz="900" b="1">
              <a:solidFill>
                <a:srgbClr val="41B6E6">
                  <a:lumMod val="20000"/>
                  <a:lumOff val="80000"/>
                </a:srgbClr>
              </a:solidFill>
              <a:latin typeface="Arial" panose="020B0604020202020204" pitchFamily="34" charset="0"/>
              <a:cs typeface="Arial" panose="020B0604020202020204" pitchFamily="34" charset="0"/>
            </a:endParaRPr>
          </a:p>
        </p:txBody>
      </p:sp>
      <p:sp>
        <p:nvSpPr>
          <p:cNvPr id="20" name="Pentagon 19">
            <a:extLst>
              <a:ext uri="{FF2B5EF4-FFF2-40B4-BE49-F238E27FC236}">
                <a16:creationId xmlns:a16="http://schemas.microsoft.com/office/drawing/2014/main" xmlns="" id="{2FB67CB9-206C-592F-546D-F5FE37179CE8}"/>
              </a:ext>
            </a:extLst>
          </p:cNvPr>
          <p:cNvSpPr/>
          <p:nvPr/>
        </p:nvSpPr>
        <p:spPr>
          <a:xfrm>
            <a:off x="5611510" y="4179314"/>
            <a:ext cx="3124607" cy="395928"/>
          </a:xfrm>
          <a:prstGeom prst="homePlat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GB" sz="1200" b="1">
                <a:solidFill>
                  <a:srgbClr val="000000"/>
                </a:solidFill>
                <a:latin typeface="Arial" panose="020B0604020202020204" pitchFamily="34" charset="0"/>
                <a:cs typeface="Arial" panose="020B0604020202020204" pitchFamily="34" charset="0"/>
              </a:rPr>
              <a:t>Start using</a:t>
            </a:r>
            <a:endParaRPr lang="en-GB" sz="900" b="1">
              <a:solidFill>
                <a:srgbClr val="41B6E6">
                  <a:lumMod val="20000"/>
                  <a:lumOff val="80000"/>
                </a:srgbClr>
              </a:solidFill>
              <a:latin typeface="Arial" panose="020B0604020202020204" pitchFamily="34" charset="0"/>
              <a:cs typeface="Arial" panose="020B0604020202020204" pitchFamily="34" charset="0"/>
            </a:endParaRPr>
          </a:p>
        </p:txBody>
      </p:sp>
      <p:sp>
        <p:nvSpPr>
          <p:cNvPr id="21" name="Pentagon 20">
            <a:extLst>
              <a:ext uri="{FF2B5EF4-FFF2-40B4-BE49-F238E27FC236}">
                <a16:creationId xmlns:a16="http://schemas.microsoft.com/office/drawing/2014/main" xmlns="" id="{CCA9D2F2-0E37-7081-5D0E-001E99A35844}"/>
              </a:ext>
            </a:extLst>
          </p:cNvPr>
          <p:cNvSpPr/>
          <p:nvPr/>
        </p:nvSpPr>
        <p:spPr>
          <a:xfrm>
            <a:off x="7998450" y="4801159"/>
            <a:ext cx="744579" cy="395928"/>
          </a:xfrm>
          <a:prstGeom prst="homePlat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endParaRPr lang="en-GB" sz="900">
              <a:solidFill>
                <a:srgbClr val="003087">
                  <a:lumMod val="20000"/>
                  <a:lumOff val="80000"/>
                </a:srgbClr>
              </a:solidFill>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xmlns="" id="{8E1BA6D8-525F-4FE0-5349-B10F8B361162}"/>
              </a:ext>
            </a:extLst>
          </p:cNvPr>
          <p:cNvSpPr/>
          <p:nvPr/>
        </p:nvSpPr>
        <p:spPr>
          <a:xfrm>
            <a:off x="1566218" y="2915328"/>
            <a:ext cx="688500" cy="401941"/>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defTabSz="685800"/>
            <a:r>
              <a:rPr lang="en-GB" sz="1200" b="1">
                <a:solidFill>
                  <a:srgbClr val="FFFFFF"/>
                </a:solidFill>
                <a:latin typeface="Arial" panose="020B0604020202020204" pitchFamily="34" charset="0"/>
                <a:cs typeface="Arial" panose="020B0604020202020204" pitchFamily="34" charset="0"/>
              </a:rPr>
              <a:t>Selection</a:t>
            </a:r>
          </a:p>
          <a:p>
            <a:pPr algn="ctr" defTabSz="685800"/>
            <a:r>
              <a:rPr lang="en-GB" sz="900">
                <a:solidFill>
                  <a:srgbClr val="FFFFFF"/>
                </a:solidFill>
                <a:latin typeface="Arial" panose="020B0604020202020204" pitchFamily="34" charset="0"/>
                <a:cs typeface="Arial" panose="020B0604020202020204" pitchFamily="34" charset="0"/>
              </a:rPr>
              <a:t>(3 weeks)</a:t>
            </a:r>
            <a:endParaRPr lang="en-GB" sz="900">
              <a:solidFill>
                <a:srgbClr val="41B6E6"/>
              </a:solidFill>
              <a:latin typeface="Calibri" panose="020F0502020204030204"/>
            </a:endParaRPr>
          </a:p>
        </p:txBody>
      </p:sp>
      <p:sp>
        <p:nvSpPr>
          <p:cNvPr id="5" name="Content Placeholder 2">
            <a:extLst>
              <a:ext uri="{FF2B5EF4-FFF2-40B4-BE49-F238E27FC236}">
                <a16:creationId xmlns:a16="http://schemas.microsoft.com/office/drawing/2014/main" xmlns="" id="{D5F6701C-668F-C7A0-70AE-FBBBD310C985}"/>
              </a:ext>
            </a:extLst>
          </p:cNvPr>
          <p:cNvSpPr>
            <a:spLocks noGrp="1"/>
          </p:cNvSpPr>
          <p:nvPr/>
        </p:nvSpPr>
        <p:spPr>
          <a:xfrm>
            <a:off x="611187" y="1799941"/>
            <a:ext cx="8352759" cy="943280"/>
          </a:xfrm>
          <a:prstGeom prst="rect">
            <a:avLst/>
          </a:prstGeom>
          <a:ln>
            <a:noFill/>
          </a:ln>
        </p:spPr>
        <p:txBody>
          <a:bodyPr lIns="68580" tIns="34290" rIns="68580" bIns="34290" anchor="t"/>
          <a:lstStyle>
            <a:lvl1pPr marL="268271" indent="-268271" algn="l" defTabSz="1073084" rtl="0" eaLnBrk="1" latinLnBrk="0" hangingPunct="1">
              <a:lnSpc>
                <a:spcPct val="90000"/>
              </a:lnSpc>
              <a:spcBef>
                <a:spcPts val="1173"/>
              </a:spcBef>
              <a:buClr>
                <a:schemeClr val="accent1"/>
              </a:buClr>
              <a:buFont typeface="Arial" panose="020B0604020202020204" pitchFamily="34" charset="0"/>
              <a:buChar char="•"/>
              <a:defRPr sz="1643" kern="1200">
                <a:solidFill>
                  <a:schemeClr val="tx1"/>
                </a:solidFill>
                <a:latin typeface="Arial" panose="020B0604020202020204" pitchFamily="34" charset="0"/>
                <a:ea typeface="+mn-ea"/>
                <a:cs typeface="Arial" panose="020B0604020202020204" pitchFamily="34" charset="0"/>
              </a:defRPr>
            </a:lvl1pPr>
            <a:lvl2pPr marL="804813" indent="-268271" algn="l" defTabSz="1073084" rtl="0" eaLnBrk="1" latinLnBrk="0" hangingPunct="1">
              <a:lnSpc>
                <a:spcPct val="90000"/>
              </a:lnSpc>
              <a:spcBef>
                <a:spcPts val="587"/>
              </a:spcBef>
              <a:buClr>
                <a:schemeClr val="accent1"/>
              </a:buClr>
              <a:buFont typeface="Courier New" panose="02070309020205020404" pitchFamily="49" charset="0"/>
              <a:buChar char="o"/>
              <a:defRPr sz="1643" kern="1200">
                <a:solidFill>
                  <a:schemeClr val="tx1"/>
                </a:solidFill>
                <a:latin typeface="Arial" panose="020B0604020202020204" pitchFamily="34" charset="0"/>
                <a:ea typeface="+mn-ea"/>
                <a:cs typeface="Arial" panose="020B0604020202020204" pitchFamily="34" charset="0"/>
              </a:defRPr>
            </a:lvl2pPr>
            <a:lvl3pPr marL="1341355" indent="-268271" algn="l" defTabSz="1073084" rtl="0" eaLnBrk="1" latinLnBrk="0" hangingPunct="1">
              <a:lnSpc>
                <a:spcPct val="90000"/>
              </a:lnSpc>
              <a:spcBef>
                <a:spcPts val="587"/>
              </a:spcBef>
              <a:buClr>
                <a:schemeClr val="accent1"/>
              </a:buClr>
              <a:buFont typeface="Wingdings" panose="05000000000000000000" pitchFamily="2" charset="2"/>
              <a:buChar char="§"/>
              <a:defRPr sz="1643" kern="1200">
                <a:solidFill>
                  <a:schemeClr val="tx1"/>
                </a:solidFill>
                <a:latin typeface="Arial" panose="020B0604020202020204" pitchFamily="34" charset="0"/>
                <a:ea typeface="+mn-ea"/>
                <a:cs typeface="Arial" panose="020B0604020202020204" pitchFamily="34" charset="0"/>
              </a:defRPr>
            </a:lvl3pPr>
            <a:lvl4pPr marL="1877897" indent="-268271" algn="l" defTabSz="1073084" rtl="0" eaLnBrk="1" latinLnBrk="0" hangingPunct="1">
              <a:lnSpc>
                <a:spcPct val="90000"/>
              </a:lnSpc>
              <a:spcBef>
                <a:spcPts val="587"/>
              </a:spcBef>
              <a:buClr>
                <a:schemeClr val="accent1"/>
              </a:buClr>
              <a:buFont typeface="Wingdings" panose="05000000000000000000" pitchFamily="2" charset="2"/>
              <a:buChar char="§"/>
              <a:defRPr sz="1643" kern="1200">
                <a:solidFill>
                  <a:schemeClr val="tx1"/>
                </a:solidFill>
                <a:latin typeface="Arial" panose="020B0604020202020204" pitchFamily="34" charset="0"/>
                <a:ea typeface="+mn-ea"/>
                <a:cs typeface="Arial" panose="020B0604020202020204" pitchFamily="34" charset="0"/>
              </a:defRPr>
            </a:lvl4pPr>
            <a:lvl5pPr marL="2414438" indent="-268271" algn="l" defTabSz="1073084" rtl="0" eaLnBrk="1" latinLnBrk="0" hangingPunct="1">
              <a:lnSpc>
                <a:spcPct val="90000"/>
              </a:lnSpc>
              <a:spcBef>
                <a:spcPts val="587"/>
              </a:spcBef>
              <a:buClr>
                <a:schemeClr val="accent1"/>
              </a:buClr>
              <a:buFont typeface="Wingdings" panose="05000000000000000000" pitchFamily="2" charset="2"/>
              <a:buChar char="§"/>
              <a:defRPr sz="1643" kern="1200">
                <a:solidFill>
                  <a:schemeClr val="tx1"/>
                </a:solidFill>
                <a:latin typeface="Arial" panose="020B0604020202020204" pitchFamily="34" charset="0"/>
                <a:ea typeface="+mn-ea"/>
                <a:cs typeface="Arial" panose="020B0604020202020204" pitchFamily="34" charset="0"/>
              </a:defRPr>
            </a:lvl5pPr>
            <a:lvl6pPr marL="2950981" indent="-268271" algn="l" defTabSz="1073084" rtl="0" eaLnBrk="1" latinLnBrk="0" hangingPunct="1">
              <a:lnSpc>
                <a:spcPct val="90000"/>
              </a:lnSpc>
              <a:spcBef>
                <a:spcPts val="587"/>
              </a:spcBef>
              <a:buFont typeface="Arial" panose="020B0604020202020204" pitchFamily="34" charset="0"/>
              <a:buChar char="•"/>
              <a:defRPr sz="2112" kern="1200">
                <a:solidFill>
                  <a:schemeClr val="tx1"/>
                </a:solidFill>
                <a:latin typeface="+mn-lt"/>
                <a:ea typeface="+mn-ea"/>
                <a:cs typeface="+mn-cs"/>
              </a:defRPr>
            </a:lvl6pPr>
            <a:lvl7pPr marL="3487523" indent="-268271" algn="l" defTabSz="1073084" rtl="0" eaLnBrk="1" latinLnBrk="0" hangingPunct="1">
              <a:lnSpc>
                <a:spcPct val="90000"/>
              </a:lnSpc>
              <a:spcBef>
                <a:spcPts val="587"/>
              </a:spcBef>
              <a:buFont typeface="Arial" panose="020B0604020202020204" pitchFamily="34" charset="0"/>
              <a:buChar char="•"/>
              <a:defRPr sz="2112" kern="1200">
                <a:solidFill>
                  <a:schemeClr val="tx1"/>
                </a:solidFill>
                <a:latin typeface="+mn-lt"/>
                <a:ea typeface="+mn-ea"/>
                <a:cs typeface="+mn-cs"/>
              </a:defRPr>
            </a:lvl7pPr>
            <a:lvl8pPr marL="4024065" indent="-268271" algn="l" defTabSz="1073084" rtl="0" eaLnBrk="1" latinLnBrk="0" hangingPunct="1">
              <a:lnSpc>
                <a:spcPct val="90000"/>
              </a:lnSpc>
              <a:spcBef>
                <a:spcPts val="587"/>
              </a:spcBef>
              <a:buFont typeface="Arial" panose="020B0604020202020204" pitchFamily="34" charset="0"/>
              <a:buChar char="•"/>
              <a:defRPr sz="2112" kern="1200">
                <a:solidFill>
                  <a:schemeClr val="tx1"/>
                </a:solidFill>
                <a:latin typeface="+mn-lt"/>
                <a:ea typeface="+mn-ea"/>
                <a:cs typeface="+mn-cs"/>
              </a:defRPr>
            </a:lvl8pPr>
            <a:lvl9pPr marL="4560606" indent="-268271" algn="l" defTabSz="1073084" rtl="0" eaLnBrk="1" latinLnBrk="0" hangingPunct="1">
              <a:lnSpc>
                <a:spcPct val="90000"/>
              </a:lnSpc>
              <a:spcBef>
                <a:spcPts val="587"/>
              </a:spcBef>
              <a:buFont typeface="Arial" panose="020B0604020202020204" pitchFamily="34" charset="0"/>
              <a:buChar char="•"/>
              <a:defRPr sz="2112" kern="1200">
                <a:solidFill>
                  <a:schemeClr val="tx1"/>
                </a:solidFill>
                <a:latin typeface="+mn-lt"/>
                <a:ea typeface="+mn-ea"/>
                <a:cs typeface="+mn-cs"/>
              </a:defRPr>
            </a:lvl9pPr>
          </a:lstStyle>
          <a:p>
            <a:pPr marL="200978" indent="-200978" defTabSz="804813">
              <a:spcBef>
                <a:spcPts val="880"/>
              </a:spcBef>
              <a:buClr>
                <a:srgbClr val="005EB8"/>
              </a:buClr>
            </a:pPr>
            <a:r>
              <a:rPr lang="en-GB" sz="1500">
                <a:solidFill>
                  <a:srgbClr val="000000"/>
                </a:solidFill>
                <a:latin typeface="Arial"/>
                <a:cs typeface="Arial"/>
              </a:rPr>
              <a:t>Pilot will run mid-Aug '22 to Mar '23</a:t>
            </a:r>
          </a:p>
          <a:p>
            <a:pPr marL="200978" indent="-200978" defTabSz="804813">
              <a:spcBef>
                <a:spcPts val="880"/>
              </a:spcBef>
              <a:buClr>
                <a:srgbClr val="005EB8"/>
              </a:buClr>
            </a:pPr>
            <a:r>
              <a:rPr lang="en-GB" sz="1500">
                <a:solidFill>
                  <a:srgbClr val="000000"/>
                </a:solidFill>
                <a:latin typeface="Arial"/>
                <a:cs typeface="Arial"/>
              </a:rPr>
              <a:t>Up to 60 NHS Trusts over three cohorts (20 Trusts per cohort)</a:t>
            </a:r>
          </a:p>
          <a:p>
            <a:pPr marL="200978" indent="-200978" defTabSz="804813">
              <a:spcBef>
                <a:spcPts val="880"/>
              </a:spcBef>
              <a:buClr>
                <a:srgbClr val="005EB8"/>
              </a:buClr>
            </a:pPr>
            <a:r>
              <a:rPr lang="en-GB" sz="1500">
                <a:solidFill>
                  <a:srgbClr val="000000"/>
                </a:solidFill>
                <a:latin typeface="Arial"/>
                <a:cs typeface="Arial"/>
              </a:rPr>
              <a:t>EOI open 4 – 22 July, 5PM </a:t>
            </a:r>
          </a:p>
        </p:txBody>
      </p:sp>
    </p:spTree>
    <p:extLst>
      <p:ext uri="{BB962C8B-B14F-4D97-AF65-F5344CB8AC3E}">
        <p14:creationId xmlns:p14="http://schemas.microsoft.com/office/powerpoint/2010/main" val="6076036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C73CD7D5-3BEC-6ADC-3C8E-FF73E64E7BFC}"/>
              </a:ext>
            </a:extLst>
          </p:cNvPr>
          <p:cNvSpPr>
            <a:spLocks noGrp="1"/>
          </p:cNvSpPr>
          <p:nvPr>
            <p:ph type="title"/>
          </p:nvPr>
        </p:nvSpPr>
        <p:spPr/>
        <p:txBody>
          <a:bodyPr lIns="68580" tIns="34290" rIns="68580" bIns="34290" anchor="ctr"/>
          <a:lstStyle/>
          <a:p>
            <a:pPr algn="ctr"/>
            <a:r>
              <a:rPr lang="en-GB" sz="3600" b="1">
                <a:latin typeface="Arial"/>
                <a:cs typeface="Arial"/>
              </a:rPr>
              <a:t>learningnetworks@nhselect.org.uk</a:t>
            </a:r>
            <a:endParaRPr lang="en-GB" sz="3600" b="1"/>
          </a:p>
        </p:txBody>
      </p:sp>
    </p:spTree>
    <p:extLst>
      <p:ext uri="{BB962C8B-B14F-4D97-AF65-F5344CB8AC3E}">
        <p14:creationId xmlns:p14="http://schemas.microsoft.com/office/powerpoint/2010/main" val="26210732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DFA498BF-6C16-429E-B0FD-03627143CF45}"/>
              </a:ext>
            </a:extLst>
          </p:cNvPr>
          <p:cNvSpPr>
            <a:spLocks noGrp="1"/>
          </p:cNvSpPr>
          <p:nvPr>
            <p:ph type="title"/>
          </p:nvPr>
        </p:nvSpPr>
        <p:spPr>
          <a:xfrm>
            <a:off x="457200" y="1421606"/>
            <a:ext cx="8305800" cy="2386013"/>
          </a:xfrm>
        </p:spPr>
        <p:txBody>
          <a:bodyPr>
            <a:normAutofit fontScale="90000"/>
          </a:bodyPr>
          <a:lstStyle/>
          <a:p>
            <a:pPr algn="ctr"/>
            <a:r>
              <a:rPr lang="en-GB" dirty="0"/>
              <a:t>The Critical Care Outreach Practitioner Framework: </a:t>
            </a:r>
            <a:br>
              <a:rPr lang="en-GB" dirty="0"/>
            </a:br>
            <a:r>
              <a:rPr lang="en-GB" sz="3000" dirty="0"/>
              <a:t>A National Standardised Credential</a:t>
            </a:r>
            <a:br>
              <a:rPr lang="en-GB" sz="3000" dirty="0"/>
            </a:br>
            <a:r>
              <a:rPr lang="en-GB" sz="3000" dirty="0"/>
              <a:t/>
            </a:r>
            <a:br>
              <a:rPr lang="en-GB" sz="3000" dirty="0"/>
            </a:br>
            <a:r>
              <a:rPr lang="en-GB" sz="2100" dirty="0">
                <a:solidFill>
                  <a:schemeClr val="tx1"/>
                </a:solidFill>
              </a:rPr>
              <a:t>Lesley Durham on behalf of: </a:t>
            </a:r>
            <a:endParaRPr lang="en-GB" sz="3000" dirty="0"/>
          </a:p>
        </p:txBody>
      </p:sp>
      <p:pic>
        <p:nvPicPr>
          <p:cNvPr id="6" name="Picture 5" descr="C:\Users\suldu\AppData\Local\Microsoft\Windows\Temporary Internet Files\Content.Outlook\EVRSRO7W\21312 ROrF Logo Rework copy.jpeg">
            <a:extLst>
              <a:ext uri="{FF2B5EF4-FFF2-40B4-BE49-F238E27FC236}">
                <a16:creationId xmlns:a16="http://schemas.microsoft.com/office/drawing/2014/main" xmlns="" id="{60900E93-6311-4CA5-8E26-3973FA067B5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138239" y="4383404"/>
            <a:ext cx="1876424" cy="765810"/>
          </a:xfrm>
          <a:prstGeom prst="rect">
            <a:avLst/>
          </a:prstGeom>
          <a:noFill/>
          <a:ln>
            <a:noFill/>
          </a:ln>
        </p:spPr>
      </p:pic>
      <p:pic>
        <p:nvPicPr>
          <p:cNvPr id="7" name="Picture 6" descr="cid:image715391.png@60147E4A.85799A02">
            <a:extLst>
              <a:ext uri="{FF2B5EF4-FFF2-40B4-BE49-F238E27FC236}">
                <a16:creationId xmlns:a16="http://schemas.microsoft.com/office/drawing/2014/main" xmlns="" id="{0A458CD1-41BF-4C92-9060-B314019D3B5E}"/>
              </a:ext>
            </a:extLst>
          </p:cNvPr>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3489721" y="4426267"/>
            <a:ext cx="1985963" cy="680084"/>
          </a:xfrm>
          <a:prstGeom prst="rect">
            <a:avLst/>
          </a:prstGeom>
          <a:noFill/>
          <a:ln>
            <a:noFill/>
          </a:ln>
        </p:spPr>
      </p:pic>
      <p:pic>
        <p:nvPicPr>
          <p:cNvPr id="8" name="Picture 7" descr="C:\Users\suldu\AppData\Local\Microsoft\Windows\Temporary Internet Files\Content.Outlook\EVRSRO7W\CC3N 1.png">
            <a:extLst>
              <a:ext uri="{FF2B5EF4-FFF2-40B4-BE49-F238E27FC236}">
                <a16:creationId xmlns:a16="http://schemas.microsoft.com/office/drawing/2014/main" xmlns="" id="{503BB41D-720C-4438-8B5A-4414BA6C3874}"/>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50744" y="4383404"/>
            <a:ext cx="1876424" cy="978695"/>
          </a:xfrm>
          <a:prstGeom prst="rect">
            <a:avLst/>
          </a:prstGeom>
          <a:noFill/>
          <a:ln>
            <a:noFill/>
          </a:ln>
        </p:spPr>
      </p:pic>
    </p:spTree>
    <p:extLst>
      <p:ext uri="{BB962C8B-B14F-4D97-AF65-F5344CB8AC3E}">
        <p14:creationId xmlns:p14="http://schemas.microsoft.com/office/powerpoint/2010/main" val="1110887747"/>
      </p:ext>
    </p:extLst>
  </p:cSld>
  <p:clrMapOvr>
    <a:masterClrMapping/>
  </p:clrMapOvr>
  <p:transition>
    <p:cove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06C0059C-88E6-4DE8-ACB3-99BC52766292}"/>
              </a:ext>
            </a:extLst>
          </p:cNvPr>
          <p:cNvSpPr>
            <a:spLocks noGrp="1"/>
          </p:cNvSpPr>
          <p:nvPr>
            <p:ph type="title"/>
          </p:nvPr>
        </p:nvSpPr>
        <p:spPr>
          <a:xfrm>
            <a:off x="685800" y="974559"/>
            <a:ext cx="7772400" cy="739941"/>
          </a:xfrm>
        </p:spPr>
        <p:txBody>
          <a:bodyPr>
            <a:normAutofit/>
          </a:bodyPr>
          <a:lstStyle/>
          <a:p>
            <a:r>
              <a:rPr lang="en-GB" dirty="0"/>
              <a:t>Introduction</a:t>
            </a:r>
          </a:p>
        </p:txBody>
      </p:sp>
      <p:sp>
        <p:nvSpPr>
          <p:cNvPr id="11" name="Text Placeholder 10">
            <a:extLst>
              <a:ext uri="{FF2B5EF4-FFF2-40B4-BE49-F238E27FC236}">
                <a16:creationId xmlns:a16="http://schemas.microsoft.com/office/drawing/2014/main" xmlns="" id="{EB104993-B03A-4F0C-919B-365ADB58D75B}"/>
              </a:ext>
            </a:extLst>
          </p:cNvPr>
          <p:cNvSpPr>
            <a:spLocks noGrp="1"/>
          </p:cNvSpPr>
          <p:nvPr>
            <p:ph type="body" sz="half" idx="2"/>
          </p:nvPr>
        </p:nvSpPr>
        <p:spPr>
          <a:xfrm>
            <a:off x="4648200" y="2750344"/>
            <a:ext cx="3810000" cy="2850356"/>
          </a:xfrm>
        </p:spPr>
        <p:txBody>
          <a:bodyPr>
            <a:normAutofit/>
          </a:bodyPr>
          <a:lstStyle/>
          <a:p>
            <a:r>
              <a:rPr lang="en-GB" sz="2400" dirty="0">
                <a:latin typeface="+mj-lt"/>
              </a:rPr>
              <a:t>Rationale</a:t>
            </a:r>
          </a:p>
          <a:p>
            <a:r>
              <a:rPr lang="en-GB" sz="2400" dirty="0">
                <a:latin typeface="+mj-lt"/>
              </a:rPr>
              <a:t>Process</a:t>
            </a:r>
          </a:p>
          <a:p>
            <a:r>
              <a:rPr lang="en-GB" sz="2400" dirty="0">
                <a:latin typeface="+mj-lt"/>
              </a:rPr>
              <a:t>Framework Content</a:t>
            </a:r>
          </a:p>
          <a:p>
            <a:r>
              <a:rPr lang="en-GB" sz="2400" dirty="0">
                <a:latin typeface="+mj-lt"/>
              </a:rPr>
              <a:t>Next Steps</a:t>
            </a:r>
          </a:p>
        </p:txBody>
      </p:sp>
      <p:pic>
        <p:nvPicPr>
          <p:cNvPr id="12" name="Content Placeholder 5">
            <a:extLst>
              <a:ext uri="{FF2B5EF4-FFF2-40B4-BE49-F238E27FC236}">
                <a16:creationId xmlns:a16="http://schemas.microsoft.com/office/drawing/2014/main" xmlns="" id="{757A98B3-62AF-4B35-96DD-1D74699F30B4}"/>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128713" y="2053135"/>
            <a:ext cx="2628900" cy="3547565"/>
          </a:xfrm>
          <a:ln>
            <a:solidFill>
              <a:schemeClr val="tx2"/>
            </a:solidFill>
          </a:ln>
        </p:spPr>
      </p:pic>
    </p:spTree>
    <p:extLst>
      <p:ext uri="{BB962C8B-B14F-4D97-AF65-F5344CB8AC3E}">
        <p14:creationId xmlns:p14="http://schemas.microsoft.com/office/powerpoint/2010/main" val="1118745837"/>
      </p:ext>
    </p:extLst>
  </p:cSld>
  <p:clrMapOvr>
    <a:masterClrMapping/>
  </p:clrMapOvr>
  <p:transition>
    <p:cove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581EBA0D-932A-472D-84CB-5C701745190F}"/>
              </a:ext>
            </a:extLst>
          </p:cNvPr>
          <p:cNvSpPr>
            <a:spLocks noGrp="1"/>
          </p:cNvSpPr>
          <p:nvPr>
            <p:ph type="title"/>
          </p:nvPr>
        </p:nvSpPr>
        <p:spPr>
          <a:xfrm>
            <a:off x="457200" y="1091866"/>
            <a:ext cx="8229600" cy="748966"/>
          </a:xfrm>
        </p:spPr>
        <p:txBody>
          <a:bodyPr/>
          <a:lstStyle/>
          <a:p>
            <a:r>
              <a:rPr lang="en-GB" dirty="0"/>
              <a:t>Rationale</a:t>
            </a:r>
          </a:p>
        </p:txBody>
      </p:sp>
      <p:sp>
        <p:nvSpPr>
          <p:cNvPr id="6" name="Content Placeholder 5">
            <a:extLst>
              <a:ext uri="{FF2B5EF4-FFF2-40B4-BE49-F238E27FC236}">
                <a16:creationId xmlns:a16="http://schemas.microsoft.com/office/drawing/2014/main" xmlns="" id="{224E6D6E-A9B8-4AD1-8502-1AEAAD86F335}"/>
              </a:ext>
            </a:extLst>
          </p:cNvPr>
          <p:cNvSpPr>
            <a:spLocks noGrp="1"/>
          </p:cNvSpPr>
          <p:nvPr>
            <p:ph idx="1"/>
          </p:nvPr>
        </p:nvSpPr>
        <p:spPr>
          <a:xfrm>
            <a:off x="272988" y="1777667"/>
            <a:ext cx="8649071" cy="4087728"/>
          </a:xfrm>
        </p:spPr>
        <p:txBody>
          <a:bodyPr>
            <a:normAutofit lnSpcReduction="10000"/>
          </a:bodyPr>
          <a:lstStyle/>
          <a:p>
            <a:r>
              <a:rPr lang="en-GB" sz="2700" dirty="0">
                <a:latin typeface="+mj-lt"/>
              </a:rPr>
              <a:t> </a:t>
            </a:r>
            <a:r>
              <a:rPr lang="en-GB" sz="2400" dirty="0">
                <a:latin typeface="+mj-lt"/>
              </a:rPr>
              <a:t>The introduction of Critical Care Outreach (CCO) &amp; equivalent services is one of the great successes of responsive patient centred service developments within the NHS – </a:t>
            </a:r>
            <a:r>
              <a:rPr lang="en-GB" sz="1800" b="1" i="1" dirty="0">
                <a:solidFill>
                  <a:schemeClr val="accent3">
                    <a:lumMod val="75000"/>
                  </a:schemeClr>
                </a:solidFill>
                <a:latin typeface="+mj-lt"/>
              </a:rPr>
              <a:t>“safety engine of the hospital”</a:t>
            </a:r>
            <a:endParaRPr lang="en-GB" sz="2400" dirty="0">
              <a:solidFill>
                <a:schemeClr val="accent3">
                  <a:lumMod val="75000"/>
                </a:schemeClr>
              </a:solidFill>
              <a:latin typeface="+mj-lt"/>
            </a:endParaRPr>
          </a:p>
          <a:p>
            <a:r>
              <a:rPr lang="en-GB" sz="2400" dirty="0">
                <a:latin typeface="+mj-lt"/>
              </a:rPr>
              <a:t>CCO services are delivered in +/- 86% Trusts in England (</a:t>
            </a:r>
            <a:r>
              <a:rPr lang="en-GB" sz="1800" i="1" dirty="0">
                <a:latin typeface="+mj-lt"/>
              </a:rPr>
              <a:t>GIRFT 2021</a:t>
            </a:r>
            <a:r>
              <a:rPr lang="en-GB" sz="2400" dirty="0">
                <a:latin typeface="+mj-lt"/>
              </a:rPr>
              <a:t>)</a:t>
            </a:r>
          </a:p>
          <a:p>
            <a:r>
              <a:rPr lang="en-GB" sz="2400" dirty="0">
                <a:latin typeface="+mj-lt"/>
              </a:rPr>
              <a:t>CCO is now a career choice</a:t>
            </a:r>
          </a:p>
          <a:p>
            <a:r>
              <a:rPr lang="en-GB" sz="2400" dirty="0">
                <a:latin typeface="+mj-lt"/>
              </a:rPr>
              <a:t>Huge variation in role preparation &amp; training </a:t>
            </a:r>
          </a:p>
          <a:p>
            <a:pPr marL="0" indent="0">
              <a:buNone/>
            </a:pPr>
            <a:endParaRPr lang="en-GB" sz="2400" dirty="0">
              <a:latin typeface="+mj-lt"/>
            </a:endParaRPr>
          </a:p>
          <a:p>
            <a:pPr marL="274320" lvl="1" indent="0">
              <a:buNone/>
            </a:pPr>
            <a:r>
              <a:rPr lang="en-GB" sz="2250" dirty="0">
                <a:solidFill>
                  <a:schemeClr val="tx2"/>
                </a:solidFill>
                <a:latin typeface="+mj-lt"/>
              </a:rPr>
              <a:t>    </a:t>
            </a:r>
            <a:r>
              <a:rPr lang="en-GB" sz="3000" dirty="0">
                <a:solidFill>
                  <a:schemeClr val="tx2"/>
                </a:solidFill>
                <a:latin typeface="+mj-lt"/>
              </a:rPr>
              <a:t>Clear need for a National standardised credential and career framework</a:t>
            </a:r>
          </a:p>
          <a:p>
            <a:pPr marL="0" indent="0">
              <a:buNone/>
            </a:pPr>
            <a:endParaRPr lang="en-GB" sz="2400" dirty="0">
              <a:latin typeface="+mj-lt"/>
            </a:endParaRPr>
          </a:p>
          <a:p>
            <a:endParaRPr lang="en-GB" sz="2700" dirty="0">
              <a:latin typeface="+mj-lt"/>
            </a:endParaRPr>
          </a:p>
        </p:txBody>
      </p:sp>
      <p:sp>
        <p:nvSpPr>
          <p:cNvPr id="7" name="Arrow: Right 6">
            <a:extLst>
              <a:ext uri="{FF2B5EF4-FFF2-40B4-BE49-F238E27FC236}">
                <a16:creationId xmlns:a16="http://schemas.microsoft.com/office/drawing/2014/main" xmlns="" id="{B6BBE625-D53F-47FD-A9EA-E54EFD65F1EA}"/>
              </a:ext>
            </a:extLst>
          </p:cNvPr>
          <p:cNvSpPr/>
          <p:nvPr/>
        </p:nvSpPr>
        <p:spPr>
          <a:xfrm flipV="1">
            <a:off x="389347" y="4944979"/>
            <a:ext cx="424114" cy="13535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white"/>
              </a:solidFill>
              <a:latin typeface="Constantia"/>
            </a:endParaRPr>
          </a:p>
        </p:txBody>
      </p:sp>
    </p:spTree>
    <p:extLst>
      <p:ext uri="{BB962C8B-B14F-4D97-AF65-F5344CB8AC3E}">
        <p14:creationId xmlns:p14="http://schemas.microsoft.com/office/powerpoint/2010/main" val="2405496570"/>
      </p:ext>
    </p:extLst>
  </p:cSld>
  <p:clrMapOvr>
    <a:masterClrMapping/>
  </p:clrMapOvr>
  <p:transition>
    <p:cove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00FFAC-8EFF-4FCD-A040-309E25EFAF4E}"/>
              </a:ext>
            </a:extLst>
          </p:cNvPr>
          <p:cNvSpPr>
            <a:spLocks noGrp="1"/>
          </p:cNvSpPr>
          <p:nvPr>
            <p:ph type="title"/>
          </p:nvPr>
        </p:nvSpPr>
        <p:spPr>
          <a:xfrm>
            <a:off x="685800" y="1314450"/>
            <a:ext cx="7772400" cy="407194"/>
          </a:xfrm>
        </p:spPr>
        <p:txBody>
          <a:bodyPr>
            <a:normAutofit fontScale="90000"/>
          </a:bodyPr>
          <a:lstStyle/>
          <a:p>
            <a:r>
              <a:rPr lang="en-GB" dirty="0"/>
              <a:t>Process</a:t>
            </a:r>
          </a:p>
        </p:txBody>
      </p:sp>
      <p:sp>
        <p:nvSpPr>
          <p:cNvPr id="3" name="Content Placeholder 2">
            <a:extLst>
              <a:ext uri="{FF2B5EF4-FFF2-40B4-BE49-F238E27FC236}">
                <a16:creationId xmlns:a16="http://schemas.microsoft.com/office/drawing/2014/main" xmlns="" id="{4205999C-6E00-4F2F-A305-3254F5F8B7CB}"/>
              </a:ext>
            </a:extLst>
          </p:cNvPr>
          <p:cNvSpPr>
            <a:spLocks noGrp="1"/>
          </p:cNvSpPr>
          <p:nvPr>
            <p:ph sz="half" idx="1"/>
          </p:nvPr>
        </p:nvSpPr>
        <p:spPr>
          <a:xfrm>
            <a:off x="685800" y="1800225"/>
            <a:ext cx="3810000" cy="4021931"/>
          </a:xfrm>
        </p:spPr>
        <p:txBody>
          <a:bodyPr>
            <a:normAutofit lnSpcReduction="10000"/>
          </a:bodyPr>
          <a:lstStyle/>
          <a:p>
            <a:r>
              <a:rPr lang="en-GB" dirty="0">
                <a:latin typeface="+mj-lt"/>
              </a:rPr>
              <a:t>NOrF, ICS, CC3N collaboration</a:t>
            </a:r>
          </a:p>
          <a:p>
            <a:r>
              <a:rPr lang="en-GB" dirty="0">
                <a:latin typeface="+mj-lt"/>
              </a:rPr>
              <a:t>Engage stakeholders </a:t>
            </a:r>
          </a:p>
          <a:p>
            <a:r>
              <a:rPr lang="en-GB" dirty="0">
                <a:latin typeface="+mj-lt"/>
              </a:rPr>
              <a:t>Recruit CCO experts, health academics</a:t>
            </a:r>
          </a:p>
          <a:p>
            <a:r>
              <a:rPr lang="en-GB" dirty="0">
                <a:latin typeface="+mj-lt"/>
              </a:rPr>
              <a:t>Agree purpose and scope</a:t>
            </a:r>
          </a:p>
          <a:p>
            <a:r>
              <a:rPr lang="en-GB" dirty="0">
                <a:latin typeface="+mj-lt"/>
              </a:rPr>
              <a:t>ToR</a:t>
            </a:r>
          </a:p>
          <a:p>
            <a:r>
              <a:rPr lang="en-GB" dirty="0">
                <a:latin typeface="+mj-lt"/>
              </a:rPr>
              <a:t>Work Streams &amp; Group Leads</a:t>
            </a:r>
          </a:p>
          <a:p>
            <a:r>
              <a:rPr lang="en-GB" dirty="0">
                <a:latin typeface="+mj-lt"/>
              </a:rPr>
              <a:t>Time line (C😞VID – 19!!</a:t>
            </a:r>
            <a:r>
              <a:rPr lang="en-GB" dirty="0">
                <a:latin typeface="+mj-lt"/>
                <a:sym typeface="Wingdings" panose="05000000000000000000" pitchFamily="2" charset="2"/>
              </a:rPr>
              <a:t>)</a:t>
            </a:r>
          </a:p>
          <a:p>
            <a:r>
              <a:rPr lang="en-GB" dirty="0">
                <a:latin typeface="+mj-lt"/>
                <a:sym typeface="Wingdings" panose="05000000000000000000" pitchFamily="2" charset="2"/>
              </a:rPr>
              <a:t>Consultation</a:t>
            </a:r>
          </a:p>
          <a:p>
            <a:r>
              <a:rPr lang="en-GB" dirty="0">
                <a:latin typeface="+mj-lt"/>
                <a:sym typeface="Wingdings" panose="05000000000000000000" pitchFamily="2" charset="2"/>
              </a:rPr>
              <a:t>Amendments</a:t>
            </a:r>
          </a:p>
          <a:p>
            <a:r>
              <a:rPr lang="en-GB" i="1" dirty="0">
                <a:solidFill>
                  <a:schemeClr val="bg1">
                    <a:lumMod val="50000"/>
                  </a:schemeClr>
                </a:solidFill>
                <a:latin typeface="+mj-lt"/>
                <a:sym typeface="Wingdings" panose="05000000000000000000" pitchFamily="2" charset="2"/>
              </a:rPr>
              <a:t>Endorsements</a:t>
            </a:r>
          </a:p>
          <a:p>
            <a:r>
              <a:rPr lang="en-GB" i="1" dirty="0">
                <a:solidFill>
                  <a:schemeClr val="bg1">
                    <a:lumMod val="50000"/>
                  </a:schemeClr>
                </a:solidFill>
                <a:latin typeface="+mj-lt"/>
                <a:sym typeface="Wingdings" panose="05000000000000000000" pitchFamily="2" charset="2"/>
              </a:rPr>
              <a:t>Publication</a:t>
            </a:r>
            <a:endParaRPr lang="en-GB" i="1" dirty="0">
              <a:solidFill>
                <a:schemeClr val="bg1">
                  <a:lumMod val="50000"/>
                </a:schemeClr>
              </a:solidFill>
              <a:latin typeface="+mj-lt"/>
            </a:endParaRPr>
          </a:p>
        </p:txBody>
      </p:sp>
      <p:pic>
        <p:nvPicPr>
          <p:cNvPr id="2050" name="Picture 2" descr="royal-college-of-nursing-rcn-logo-vector - Centre for Governance and  Scrutiny">
            <a:extLst>
              <a:ext uri="{FF2B5EF4-FFF2-40B4-BE49-F238E27FC236}">
                <a16:creationId xmlns:a16="http://schemas.microsoft.com/office/drawing/2014/main" xmlns="" id="{AB688F60-49B1-4CA8-AF6E-A875B4F0A6F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13426" y="1657350"/>
            <a:ext cx="1323380" cy="7715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ritish Association of Critical Care Nurses | BACCN">
            <a:extLst>
              <a:ext uri="{FF2B5EF4-FFF2-40B4-BE49-F238E27FC236}">
                <a16:creationId xmlns:a16="http://schemas.microsoft.com/office/drawing/2014/main" xmlns="" id="{26136098-A96B-4ED8-83F2-9432CD9CD47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7020" y="1657350"/>
            <a:ext cx="1678866" cy="7143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ociety for Acute Medicine">
            <a:extLst>
              <a:ext uri="{FF2B5EF4-FFF2-40B4-BE49-F238E27FC236}">
                <a16:creationId xmlns:a16="http://schemas.microsoft.com/office/drawing/2014/main" xmlns="" id="{E999103C-0FB9-494E-BBE0-A64F38AE03D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13426" y="2428875"/>
            <a:ext cx="1418035" cy="92154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oyal College of Physicians - Wikipedia">
            <a:extLst>
              <a:ext uri="{FF2B5EF4-FFF2-40B4-BE49-F238E27FC236}">
                <a16:creationId xmlns:a16="http://schemas.microsoft.com/office/drawing/2014/main" xmlns="" id="{E2C3E4F2-2ED5-4E37-B6BE-03413F28DD1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97019" y="2614613"/>
            <a:ext cx="1818169" cy="61079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ome | The Faculty of Intensive Care Medicine">
            <a:extLst>
              <a:ext uri="{FF2B5EF4-FFF2-40B4-BE49-F238E27FC236}">
                <a16:creationId xmlns:a16="http://schemas.microsoft.com/office/drawing/2014/main" xmlns="" id="{94C4F561-E507-4883-A55D-61997163E2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74913" y="3515619"/>
            <a:ext cx="2062379" cy="871537"/>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Guest Websites | The Faculty of Intensive Care Medicine">
            <a:extLst>
              <a:ext uri="{FF2B5EF4-FFF2-40B4-BE49-F238E27FC236}">
                <a16:creationId xmlns:a16="http://schemas.microsoft.com/office/drawing/2014/main" xmlns="" id="{B6E1F9FD-C964-436D-96F3-A24CC93DBB1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68315" y="3225404"/>
            <a:ext cx="1621824" cy="1000125"/>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The Association of Chartered Physiotherapists in Respiratory Care - ACPRC">
            <a:extLst>
              <a:ext uri="{FF2B5EF4-FFF2-40B4-BE49-F238E27FC236}">
                <a16:creationId xmlns:a16="http://schemas.microsoft.com/office/drawing/2014/main" xmlns="" id="{002AAFEB-F754-4FB3-80DC-8744C0D72A9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34591" y="4622007"/>
            <a:ext cx="871537" cy="871537"/>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National Association of ACCPs (NaACCP) | The Faculty of Intensive Care  Medicine">
            <a:extLst>
              <a:ext uri="{FF2B5EF4-FFF2-40B4-BE49-F238E27FC236}">
                <a16:creationId xmlns:a16="http://schemas.microsoft.com/office/drawing/2014/main" xmlns="" id="{270FA330-74AA-4617-9E0C-E67E46B4821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413426" y="4146947"/>
            <a:ext cx="1508126" cy="550068"/>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rcog-social-logo - Withington Community Hospital">
            <a:extLst>
              <a:ext uri="{FF2B5EF4-FFF2-40B4-BE49-F238E27FC236}">
                <a16:creationId xmlns:a16="http://schemas.microsoft.com/office/drawing/2014/main" xmlns="" id="{A01CB04F-C81A-4F7A-8E85-75D2B45EFE3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812759" y="4805066"/>
            <a:ext cx="1446210" cy="813494"/>
          </a:xfrm>
          <a:prstGeom prst="rect">
            <a:avLst/>
          </a:prstGeom>
          <a:noFill/>
          <a:extLst>
            <a:ext uri="{909E8E84-426E-40DD-AFC4-6F175D3DCCD1}">
              <a14:hiddenFill xmlns:a14="http://schemas.microsoft.com/office/drawing/2010/main">
                <a:solidFill>
                  <a:srgbClr val="FFFFFF"/>
                </a:solidFill>
              </a14:hiddenFill>
            </a:ext>
          </a:extLst>
        </p:spPr>
      </p:pic>
      <p:sp>
        <p:nvSpPr>
          <p:cNvPr id="5" name="Arrow: Right 4">
            <a:extLst>
              <a:ext uri="{FF2B5EF4-FFF2-40B4-BE49-F238E27FC236}">
                <a16:creationId xmlns:a16="http://schemas.microsoft.com/office/drawing/2014/main" xmlns="" id="{8009166F-8EC0-48FA-B42B-909B35B6B92D}"/>
              </a:ext>
            </a:extLst>
          </p:cNvPr>
          <p:cNvSpPr/>
          <p:nvPr/>
        </p:nvSpPr>
        <p:spPr>
          <a:xfrm flipV="1">
            <a:off x="3136107" y="2198847"/>
            <a:ext cx="1221581" cy="20145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white"/>
              </a:solidFill>
              <a:latin typeface="Constantia"/>
            </a:endParaRPr>
          </a:p>
        </p:txBody>
      </p:sp>
    </p:spTree>
    <p:extLst>
      <p:ext uri="{BB962C8B-B14F-4D97-AF65-F5344CB8AC3E}">
        <p14:creationId xmlns:p14="http://schemas.microsoft.com/office/powerpoint/2010/main" val="1685526557"/>
      </p:ext>
    </p:extLst>
  </p:cSld>
  <p:clrMapOvr>
    <a:masterClrMapping/>
  </p:clrMapOvr>
  <p:transition>
    <p:cove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83BE0B0-BCE9-4AED-8988-289EDF331B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1"/>
            <a:ext cx="9144000" cy="5043701"/>
          </a:xfrm>
          <a:prstGeom prst="rect">
            <a:avLst/>
          </a:prstGeom>
        </p:spPr>
      </p:pic>
    </p:spTree>
    <p:extLst>
      <p:ext uri="{BB962C8B-B14F-4D97-AF65-F5344CB8AC3E}">
        <p14:creationId xmlns:p14="http://schemas.microsoft.com/office/powerpoint/2010/main" val="3631701337"/>
      </p:ext>
    </p:extLst>
  </p:cSld>
  <p:clrMapOvr>
    <a:masterClrMapping/>
  </p:clrMapOvr>
  <p:transition>
    <p:cove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32">
            <a:extLst>
              <a:ext uri="{FF2B5EF4-FFF2-40B4-BE49-F238E27FC236}">
                <a16:creationId xmlns:a16="http://schemas.microsoft.com/office/drawing/2014/main" xmlns="" id="{E0E6ECDB-3B17-418E-A078-74D36EF05F12}"/>
              </a:ext>
            </a:extLst>
          </p:cNvPr>
          <p:cNvSpPr>
            <a:spLocks noGrp="1"/>
          </p:cNvSpPr>
          <p:nvPr>
            <p:ph type="title"/>
          </p:nvPr>
        </p:nvSpPr>
        <p:spPr>
          <a:xfrm>
            <a:off x="628650" y="1073469"/>
            <a:ext cx="7886700" cy="675631"/>
          </a:xfrm>
        </p:spPr>
        <p:txBody>
          <a:bodyPr/>
          <a:lstStyle/>
          <a:p>
            <a:r>
              <a:rPr lang="en-GB" dirty="0">
                <a:solidFill>
                  <a:schemeClr val="accent2">
                    <a:lumMod val="75000"/>
                  </a:schemeClr>
                </a:solidFill>
              </a:rPr>
              <a:t>CCOP Framework</a:t>
            </a:r>
          </a:p>
        </p:txBody>
      </p:sp>
      <p:sp>
        <p:nvSpPr>
          <p:cNvPr id="31" name="Content Placeholder 30">
            <a:extLst>
              <a:ext uri="{FF2B5EF4-FFF2-40B4-BE49-F238E27FC236}">
                <a16:creationId xmlns:a16="http://schemas.microsoft.com/office/drawing/2014/main" xmlns="" id="{848038D9-A211-40C1-A7BB-1424BF50A240}"/>
              </a:ext>
            </a:extLst>
          </p:cNvPr>
          <p:cNvSpPr>
            <a:spLocks noGrp="1"/>
          </p:cNvSpPr>
          <p:nvPr>
            <p:ph sz="half" idx="1"/>
          </p:nvPr>
        </p:nvSpPr>
        <p:spPr/>
        <p:txBody>
          <a:bodyPr>
            <a:normAutofit/>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p:sp>
        <p:nvSpPr>
          <p:cNvPr id="34" name="Content Placeholder 33">
            <a:extLst>
              <a:ext uri="{FF2B5EF4-FFF2-40B4-BE49-F238E27FC236}">
                <a16:creationId xmlns:a16="http://schemas.microsoft.com/office/drawing/2014/main" xmlns="" id="{EA760E8A-799F-4D6E-B9F6-76149615512C}"/>
              </a:ext>
            </a:extLst>
          </p:cNvPr>
          <p:cNvSpPr>
            <a:spLocks noGrp="1"/>
          </p:cNvSpPr>
          <p:nvPr>
            <p:ph sz="half" idx="2"/>
          </p:nvPr>
        </p:nvSpPr>
        <p:spPr/>
        <p:txBody>
          <a:bodyPr/>
          <a:lstStyle/>
          <a:p>
            <a:endParaRPr lang="en-GB" dirty="0"/>
          </a:p>
        </p:txBody>
      </p:sp>
      <p:grpSp>
        <p:nvGrpSpPr>
          <p:cNvPr id="5" name="docshapegroup122">
            <a:extLst>
              <a:ext uri="{FF2B5EF4-FFF2-40B4-BE49-F238E27FC236}">
                <a16:creationId xmlns:a16="http://schemas.microsoft.com/office/drawing/2014/main" xmlns="" id="{DB0E8B5F-AF79-4FE7-8009-5E5E1493363F}"/>
              </a:ext>
            </a:extLst>
          </p:cNvPr>
          <p:cNvGrpSpPr>
            <a:grpSpLocks/>
          </p:cNvGrpSpPr>
          <p:nvPr/>
        </p:nvGrpSpPr>
        <p:grpSpPr bwMode="auto">
          <a:xfrm>
            <a:off x="3967198" y="2016919"/>
            <a:ext cx="4955345" cy="3007043"/>
            <a:chOff x="875" y="260"/>
            <a:chExt cx="10154" cy="6314"/>
          </a:xfrm>
        </p:grpSpPr>
        <p:sp>
          <p:nvSpPr>
            <p:cNvPr id="6" name="docshape123">
              <a:extLst>
                <a:ext uri="{FF2B5EF4-FFF2-40B4-BE49-F238E27FC236}">
                  <a16:creationId xmlns:a16="http://schemas.microsoft.com/office/drawing/2014/main" xmlns="" id="{B9042C32-F102-40CB-890B-07ECE9AFC139}"/>
                </a:ext>
              </a:extLst>
            </p:cNvPr>
            <p:cNvSpPr>
              <a:spLocks noChangeArrowheads="1"/>
            </p:cNvSpPr>
            <p:nvPr/>
          </p:nvSpPr>
          <p:spPr bwMode="auto">
            <a:xfrm>
              <a:off x="875" y="260"/>
              <a:ext cx="10154" cy="6314"/>
            </a:xfrm>
            <a:prstGeom prst="rect">
              <a:avLst/>
            </a:prstGeom>
            <a:noFill/>
            <a:ln w="32410">
              <a:solidFill>
                <a:srgbClr val="0072BB"/>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68580" tIns="34290" rIns="68580" bIns="34290" anchor="t" anchorCtr="0" upright="1">
              <a:noAutofit/>
            </a:bodyPr>
            <a:lstStyle/>
            <a:p>
              <a:pPr defTabSz="685800"/>
              <a:endParaRPr lang="en-GB" sz="1350">
                <a:solidFill>
                  <a:prstClr val="black"/>
                </a:solidFill>
                <a:latin typeface="Constantia"/>
              </a:endParaRPr>
            </a:p>
          </p:txBody>
        </p:sp>
        <p:sp>
          <p:nvSpPr>
            <p:cNvPr id="7" name="docshape124">
              <a:extLst>
                <a:ext uri="{FF2B5EF4-FFF2-40B4-BE49-F238E27FC236}">
                  <a16:creationId xmlns:a16="http://schemas.microsoft.com/office/drawing/2014/main" xmlns="" id="{5285A793-F6D6-4C71-9025-601AF60A1A40}"/>
                </a:ext>
              </a:extLst>
            </p:cNvPr>
            <p:cNvSpPr>
              <a:spLocks noChangeArrowheads="1"/>
            </p:cNvSpPr>
            <p:nvPr/>
          </p:nvSpPr>
          <p:spPr bwMode="auto">
            <a:xfrm>
              <a:off x="7935" y="780"/>
              <a:ext cx="2955" cy="5654"/>
            </a:xfrm>
            <a:prstGeom prst="rect">
              <a:avLst/>
            </a:prstGeom>
            <a:solidFill>
              <a:srgbClr val="E5ECF9"/>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68580" tIns="34290" rIns="68580" bIns="34290" anchor="t" anchorCtr="0" upright="1">
              <a:noAutofit/>
            </a:bodyPr>
            <a:lstStyle/>
            <a:p>
              <a:pPr defTabSz="685800"/>
              <a:endParaRPr lang="en-GB" sz="1350">
                <a:solidFill>
                  <a:prstClr val="black"/>
                </a:solidFill>
                <a:latin typeface="Constantia"/>
              </a:endParaRPr>
            </a:p>
          </p:txBody>
        </p:sp>
        <p:sp>
          <p:nvSpPr>
            <p:cNvPr id="8" name="docshape125">
              <a:extLst>
                <a:ext uri="{FF2B5EF4-FFF2-40B4-BE49-F238E27FC236}">
                  <a16:creationId xmlns:a16="http://schemas.microsoft.com/office/drawing/2014/main" xmlns="" id="{8B55BF90-C0F8-417C-94E4-AA9EFB29234F}"/>
                </a:ext>
              </a:extLst>
            </p:cNvPr>
            <p:cNvSpPr>
              <a:spLocks noChangeArrowheads="1"/>
            </p:cNvSpPr>
            <p:nvPr/>
          </p:nvSpPr>
          <p:spPr bwMode="auto">
            <a:xfrm>
              <a:off x="7935" y="394"/>
              <a:ext cx="2955" cy="386"/>
            </a:xfrm>
            <a:prstGeom prst="rect">
              <a:avLst/>
            </a:prstGeom>
            <a:solidFill>
              <a:srgbClr val="1D1547"/>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68580" tIns="34290" rIns="68580" bIns="34290" anchor="t" anchorCtr="0" upright="1">
              <a:noAutofit/>
            </a:bodyPr>
            <a:lstStyle/>
            <a:p>
              <a:pPr defTabSz="685800"/>
              <a:endParaRPr lang="en-GB" sz="1350">
                <a:solidFill>
                  <a:prstClr val="black"/>
                </a:solidFill>
                <a:latin typeface="Constantia"/>
              </a:endParaRPr>
            </a:p>
          </p:txBody>
        </p:sp>
        <p:sp>
          <p:nvSpPr>
            <p:cNvPr id="9" name="docshape126">
              <a:extLst>
                <a:ext uri="{FF2B5EF4-FFF2-40B4-BE49-F238E27FC236}">
                  <a16:creationId xmlns:a16="http://schemas.microsoft.com/office/drawing/2014/main" xmlns="" id="{E35B460B-C20F-441C-A1BD-4FBA8482B481}"/>
                </a:ext>
              </a:extLst>
            </p:cNvPr>
            <p:cNvSpPr>
              <a:spLocks/>
            </p:cNvSpPr>
            <p:nvPr/>
          </p:nvSpPr>
          <p:spPr bwMode="auto">
            <a:xfrm>
              <a:off x="1023" y="780"/>
              <a:ext cx="6741" cy="5654"/>
            </a:xfrm>
            <a:custGeom>
              <a:avLst/>
              <a:gdLst>
                <a:gd name="T0" fmla="+- 0 4307 1023"/>
                <a:gd name="T1" fmla="*/ T0 w 6741"/>
                <a:gd name="T2" fmla="+- 0 781 781"/>
                <a:gd name="T3" fmla="*/ 781 h 5654"/>
                <a:gd name="T4" fmla="+- 0 1023 1023"/>
                <a:gd name="T5" fmla="*/ T4 w 6741"/>
                <a:gd name="T6" fmla="+- 0 781 781"/>
                <a:gd name="T7" fmla="*/ 781 h 5654"/>
                <a:gd name="T8" fmla="+- 0 1023 1023"/>
                <a:gd name="T9" fmla="*/ T8 w 6741"/>
                <a:gd name="T10" fmla="+- 0 6434 781"/>
                <a:gd name="T11" fmla="*/ 6434 h 5654"/>
                <a:gd name="T12" fmla="+- 0 4307 1023"/>
                <a:gd name="T13" fmla="*/ T12 w 6741"/>
                <a:gd name="T14" fmla="+- 0 6434 781"/>
                <a:gd name="T15" fmla="*/ 6434 h 5654"/>
                <a:gd name="T16" fmla="+- 0 4307 1023"/>
                <a:gd name="T17" fmla="*/ T16 w 6741"/>
                <a:gd name="T18" fmla="+- 0 781 781"/>
                <a:gd name="T19" fmla="*/ 781 h 5654"/>
                <a:gd name="T20" fmla="+- 0 7763 1023"/>
                <a:gd name="T21" fmla="*/ T20 w 6741"/>
                <a:gd name="T22" fmla="+- 0 781 781"/>
                <a:gd name="T23" fmla="*/ 781 h 5654"/>
                <a:gd name="T24" fmla="+- 0 4471 1023"/>
                <a:gd name="T25" fmla="*/ T24 w 6741"/>
                <a:gd name="T26" fmla="+- 0 781 781"/>
                <a:gd name="T27" fmla="*/ 781 h 5654"/>
                <a:gd name="T28" fmla="+- 0 4471 1023"/>
                <a:gd name="T29" fmla="*/ T28 w 6741"/>
                <a:gd name="T30" fmla="+- 0 6434 781"/>
                <a:gd name="T31" fmla="*/ 6434 h 5654"/>
                <a:gd name="T32" fmla="+- 0 7763 1023"/>
                <a:gd name="T33" fmla="*/ T32 w 6741"/>
                <a:gd name="T34" fmla="+- 0 6434 781"/>
                <a:gd name="T35" fmla="*/ 6434 h 5654"/>
                <a:gd name="T36" fmla="+- 0 7763 1023"/>
                <a:gd name="T37" fmla="*/ T36 w 6741"/>
                <a:gd name="T38" fmla="+- 0 781 781"/>
                <a:gd name="T39" fmla="*/ 781 h 56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6741" h="5654">
                  <a:moveTo>
                    <a:pt x="3284" y="0"/>
                  </a:moveTo>
                  <a:lnTo>
                    <a:pt x="0" y="0"/>
                  </a:lnTo>
                  <a:lnTo>
                    <a:pt x="0" y="5653"/>
                  </a:lnTo>
                  <a:lnTo>
                    <a:pt x="3284" y="5653"/>
                  </a:lnTo>
                  <a:lnTo>
                    <a:pt x="3284" y="0"/>
                  </a:lnTo>
                  <a:close/>
                  <a:moveTo>
                    <a:pt x="6740" y="0"/>
                  </a:moveTo>
                  <a:lnTo>
                    <a:pt x="3448" y="0"/>
                  </a:lnTo>
                  <a:lnTo>
                    <a:pt x="3448" y="5653"/>
                  </a:lnTo>
                  <a:lnTo>
                    <a:pt x="6740" y="5653"/>
                  </a:lnTo>
                  <a:lnTo>
                    <a:pt x="6740" y="0"/>
                  </a:lnTo>
                  <a:close/>
                </a:path>
              </a:pathLst>
            </a:custGeom>
            <a:solidFill>
              <a:srgbClr val="E5ECF9"/>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68580" tIns="34290" rIns="68580" bIns="34290" anchor="t" anchorCtr="0" upright="1">
              <a:noAutofit/>
            </a:bodyPr>
            <a:lstStyle/>
            <a:p>
              <a:pPr defTabSz="685800"/>
              <a:endParaRPr lang="en-GB" sz="1350">
                <a:solidFill>
                  <a:prstClr val="black"/>
                </a:solidFill>
                <a:latin typeface="Constantia"/>
              </a:endParaRPr>
            </a:p>
          </p:txBody>
        </p:sp>
        <p:sp>
          <p:nvSpPr>
            <p:cNvPr id="10" name="docshape127">
              <a:extLst>
                <a:ext uri="{FF2B5EF4-FFF2-40B4-BE49-F238E27FC236}">
                  <a16:creationId xmlns:a16="http://schemas.microsoft.com/office/drawing/2014/main" xmlns="" id="{91BB7961-01CC-4EA6-82FA-97B0579C7DC7}"/>
                </a:ext>
              </a:extLst>
            </p:cNvPr>
            <p:cNvSpPr>
              <a:spLocks/>
            </p:cNvSpPr>
            <p:nvPr/>
          </p:nvSpPr>
          <p:spPr bwMode="auto">
            <a:xfrm>
              <a:off x="1023" y="394"/>
              <a:ext cx="6741" cy="386"/>
            </a:xfrm>
            <a:custGeom>
              <a:avLst/>
              <a:gdLst>
                <a:gd name="T0" fmla="+- 0 4307 1023"/>
                <a:gd name="T1" fmla="*/ T0 w 6741"/>
                <a:gd name="T2" fmla="+- 0 395 395"/>
                <a:gd name="T3" fmla="*/ 395 h 386"/>
                <a:gd name="T4" fmla="+- 0 1023 1023"/>
                <a:gd name="T5" fmla="*/ T4 w 6741"/>
                <a:gd name="T6" fmla="+- 0 395 395"/>
                <a:gd name="T7" fmla="*/ 395 h 386"/>
                <a:gd name="T8" fmla="+- 0 1023 1023"/>
                <a:gd name="T9" fmla="*/ T8 w 6741"/>
                <a:gd name="T10" fmla="+- 0 781 395"/>
                <a:gd name="T11" fmla="*/ 781 h 386"/>
                <a:gd name="T12" fmla="+- 0 4307 1023"/>
                <a:gd name="T13" fmla="*/ T12 w 6741"/>
                <a:gd name="T14" fmla="+- 0 781 395"/>
                <a:gd name="T15" fmla="*/ 781 h 386"/>
                <a:gd name="T16" fmla="+- 0 4307 1023"/>
                <a:gd name="T17" fmla="*/ T16 w 6741"/>
                <a:gd name="T18" fmla="+- 0 395 395"/>
                <a:gd name="T19" fmla="*/ 395 h 386"/>
                <a:gd name="T20" fmla="+- 0 7763 1023"/>
                <a:gd name="T21" fmla="*/ T20 w 6741"/>
                <a:gd name="T22" fmla="+- 0 395 395"/>
                <a:gd name="T23" fmla="*/ 395 h 386"/>
                <a:gd name="T24" fmla="+- 0 4471 1023"/>
                <a:gd name="T25" fmla="*/ T24 w 6741"/>
                <a:gd name="T26" fmla="+- 0 395 395"/>
                <a:gd name="T27" fmla="*/ 395 h 386"/>
                <a:gd name="T28" fmla="+- 0 4471 1023"/>
                <a:gd name="T29" fmla="*/ T28 w 6741"/>
                <a:gd name="T30" fmla="+- 0 781 395"/>
                <a:gd name="T31" fmla="*/ 781 h 386"/>
                <a:gd name="T32" fmla="+- 0 7763 1023"/>
                <a:gd name="T33" fmla="*/ T32 w 6741"/>
                <a:gd name="T34" fmla="+- 0 781 395"/>
                <a:gd name="T35" fmla="*/ 781 h 386"/>
                <a:gd name="T36" fmla="+- 0 7763 1023"/>
                <a:gd name="T37" fmla="*/ T36 w 6741"/>
                <a:gd name="T38" fmla="+- 0 395 395"/>
                <a:gd name="T39" fmla="*/ 395 h 38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6741" h="386">
                  <a:moveTo>
                    <a:pt x="3284" y="0"/>
                  </a:moveTo>
                  <a:lnTo>
                    <a:pt x="0" y="0"/>
                  </a:lnTo>
                  <a:lnTo>
                    <a:pt x="0" y="386"/>
                  </a:lnTo>
                  <a:lnTo>
                    <a:pt x="3284" y="386"/>
                  </a:lnTo>
                  <a:lnTo>
                    <a:pt x="3284" y="0"/>
                  </a:lnTo>
                  <a:close/>
                  <a:moveTo>
                    <a:pt x="6740" y="0"/>
                  </a:moveTo>
                  <a:lnTo>
                    <a:pt x="3448" y="0"/>
                  </a:lnTo>
                  <a:lnTo>
                    <a:pt x="3448" y="386"/>
                  </a:lnTo>
                  <a:lnTo>
                    <a:pt x="6740" y="386"/>
                  </a:lnTo>
                  <a:lnTo>
                    <a:pt x="6740" y="0"/>
                  </a:lnTo>
                  <a:close/>
                </a:path>
              </a:pathLst>
            </a:custGeom>
            <a:solidFill>
              <a:srgbClr val="1D154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68580" tIns="34290" rIns="68580" bIns="34290" anchor="t" anchorCtr="0" upright="1">
              <a:noAutofit/>
            </a:bodyPr>
            <a:lstStyle/>
            <a:p>
              <a:pPr defTabSz="685800"/>
              <a:endParaRPr lang="en-GB" sz="1350">
                <a:solidFill>
                  <a:prstClr val="black"/>
                </a:solidFill>
                <a:latin typeface="Constantia"/>
              </a:endParaRPr>
            </a:p>
          </p:txBody>
        </p:sp>
        <p:sp>
          <p:nvSpPr>
            <p:cNvPr id="11" name="docshape128">
              <a:extLst>
                <a:ext uri="{FF2B5EF4-FFF2-40B4-BE49-F238E27FC236}">
                  <a16:creationId xmlns:a16="http://schemas.microsoft.com/office/drawing/2014/main" xmlns="" id="{0F663BB5-57FC-4293-AC70-241FA05FC1DB}"/>
                </a:ext>
              </a:extLst>
            </p:cNvPr>
            <p:cNvSpPr txBox="1">
              <a:spLocks noChangeArrowheads="1"/>
            </p:cNvSpPr>
            <p:nvPr/>
          </p:nvSpPr>
          <p:spPr bwMode="auto">
            <a:xfrm>
              <a:off x="1167" y="476"/>
              <a:ext cx="996"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defTabSz="685800">
                <a:spcBef>
                  <a:spcPts val="15"/>
                </a:spcBef>
              </a:pPr>
              <a:r>
                <a:rPr lang="en-GB" sz="750" b="1">
                  <a:solidFill>
                    <a:srgbClr val="FFFFFF"/>
                  </a:solidFill>
                  <a:latin typeface="Arial" panose="020B0604020202020204" pitchFamily="34" charset="0"/>
                  <a:ea typeface="Arial" panose="020B0604020202020204" pitchFamily="34" charset="0"/>
                </a:rPr>
                <a:t>Enhanced</a:t>
              </a:r>
              <a:endParaRPr lang="en-GB" sz="825">
                <a:solidFill>
                  <a:prstClr val="black"/>
                </a:solidFill>
                <a:latin typeface="Arial" panose="020B0604020202020204" pitchFamily="34" charset="0"/>
                <a:ea typeface="Arial" panose="020B0604020202020204" pitchFamily="34" charset="0"/>
              </a:endParaRPr>
            </a:p>
          </p:txBody>
        </p:sp>
        <p:sp>
          <p:nvSpPr>
            <p:cNvPr id="12" name="docshape129">
              <a:extLst>
                <a:ext uri="{FF2B5EF4-FFF2-40B4-BE49-F238E27FC236}">
                  <a16:creationId xmlns:a16="http://schemas.microsoft.com/office/drawing/2014/main" xmlns="" id="{9034A9DB-617F-4798-AB9C-581690757B51}"/>
                </a:ext>
              </a:extLst>
            </p:cNvPr>
            <p:cNvSpPr txBox="1">
              <a:spLocks noChangeArrowheads="1"/>
            </p:cNvSpPr>
            <p:nvPr/>
          </p:nvSpPr>
          <p:spPr bwMode="auto">
            <a:xfrm>
              <a:off x="4581" y="476"/>
              <a:ext cx="996"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defTabSz="685800">
                <a:spcBef>
                  <a:spcPts val="15"/>
                </a:spcBef>
              </a:pPr>
              <a:r>
                <a:rPr lang="en-GB" sz="750" b="1">
                  <a:solidFill>
                    <a:srgbClr val="FFFFFF"/>
                  </a:solidFill>
                  <a:latin typeface="Arial" panose="020B0604020202020204" pitchFamily="34" charset="0"/>
                  <a:ea typeface="Arial" panose="020B0604020202020204" pitchFamily="34" charset="0"/>
                </a:rPr>
                <a:t>Advanced</a:t>
              </a:r>
              <a:endParaRPr lang="en-GB" sz="825">
                <a:solidFill>
                  <a:prstClr val="black"/>
                </a:solidFill>
                <a:latin typeface="Arial" panose="020B0604020202020204" pitchFamily="34" charset="0"/>
                <a:ea typeface="Arial" panose="020B0604020202020204" pitchFamily="34" charset="0"/>
              </a:endParaRPr>
            </a:p>
          </p:txBody>
        </p:sp>
        <p:sp>
          <p:nvSpPr>
            <p:cNvPr id="13" name="docshape130">
              <a:extLst>
                <a:ext uri="{FF2B5EF4-FFF2-40B4-BE49-F238E27FC236}">
                  <a16:creationId xmlns:a16="http://schemas.microsoft.com/office/drawing/2014/main" xmlns="" id="{E0661155-D270-4FE1-8D57-A6EDA4EB4700}"/>
                </a:ext>
              </a:extLst>
            </p:cNvPr>
            <p:cNvSpPr txBox="1">
              <a:spLocks noChangeArrowheads="1"/>
            </p:cNvSpPr>
            <p:nvPr/>
          </p:nvSpPr>
          <p:spPr bwMode="auto">
            <a:xfrm>
              <a:off x="8104" y="476"/>
              <a:ext cx="1087"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defTabSz="685800">
                <a:spcBef>
                  <a:spcPts val="15"/>
                </a:spcBef>
              </a:pPr>
              <a:r>
                <a:rPr lang="en-GB" sz="750" b="1">
                  <a:solidFill>
                    <a:srgbClr val="FFFFFF"/>
                  </a:solidFill>
                  <a:latin typeface="Arial" panose="020B0604020202020204" pitchFamily="34" charset="0"/>
                  <a:ea typeface="Arial" panose="020B0604020202020204" pitchFamily="34" charset="0"/>
                </a:rPr>
                <a:t>Consultant</a:t>
              </a:r>
              <a:endParaRPr lang="en-GB" sz="825">
                <a:solidFill>
                  <a:prstClr val="black"/>
                </a:solidFill>
                <a:latin typeface="Arial" panose="020B0604020202020204" pitchFamily="34" charset="0"/>
                <a:ea typeface="Arial" panose="020B0604020202020204" pitchFamily="34" charset="0"/>
              </a:endParaRPr>
            </a:p>
          </p:txBody>
        </p:sp>
        <p:sp>
          <p:nvSpPr>
            <p:cNvPr id="14" name="docshape131">
              <a:extLst>
                <a:ext uri="{FF2B5EF4-FFF2-40B4-BE49-F238E27FC236}">
                  <a16:creationId xmlns:a16="http://schemas.microsoft.com/office/drawing/2014/main" xmlns="" id="{9577CB22-84A3-432C-86F4-F285D3C9CF96}"/>
                </a:ext>
              </a:extLst>
            </p:cNvPr>
            <p:cNvSpPr txBox="1">
              <a:spLocks noChangeArrowheads="1"/>
            </p:cNvSpPr>
            <p:nvPr/>
          </p:nvSpPr>
          <p:spPr bwMode="auto">
            <a:xfrm>
              <a:off x="1167" y="964"/>
              <a:ext cx="2984" cy="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68580" marR="176689" indent="-69056" defTabSz="685800">
                <a:lnSpc>
                  <a:spcPct val="107000"/>
                </a:lnSpc>
                <a:spcBef>
                  <a:spcPts val="11"/>
                </a:spcBef>
                <a:tabLst>
                  <a:tab pos="69056" algn="l"/>
                </a:tabLst>
              </a:pPr>
              <a:r>
                <a:rPr lang="en-GB" sz="675" dirty="0">
                  <a:solidFill>
                    <a:prstClr val="black"/>
                  </a:solidFill>
                  <a:latin typeface="Arial" panose="020B0604020202020204" pitchFamily="34" charset="0"/>
                  <a:ea typeface="Arial" panose="020B0604020202020204" pitchFamily="34" charset="0"/>
                </a:rPr>
                <a:t>Uses</a:t>
              </a:r>
              <a:r>
                <a:rPr lang="en-GB" sz="675" spc="-49" dirty="0">
                  <a:solidFill>
                    <a:prstClr val="black"/>
                  </a:solidFill>
                  <a:latin typeface="Arial" panose="020B0604020202020204" pitchFamily="34" charset="0"/>
                  <a:ea typeface="Arial" panose="020B0604020202020204" pitchFamily="34" charset="0"/>
                </a:rPr>
                <a:t> </a:t>
              </a:r>
              <a:r>
                <a:rPr lang="en-GB" sz="675" dirty="0">
                  <a:solidFill>
                    <a:prstClr val="black"/>
                  </a:solidFill>
                  <a:latin typeface="Arial" panose="020B0604020202020204" pitchFamily="34" charset="0"/>
                  <a:ea typeface="Arial" panose="020B0604020202020204" pitchFamily="34" charset="0"/>
                </a:rPr>
                <a:t>justifiable</a:t>
              </a:r>
              <a:r>
                <a:rPr lang="en-GB" sz="675" spc="-45" dirty="0">
                  <a:solidFill>
                    <a:prstClr val="black"/>
                  </a:solidFill>
                  <a:latin typeface="Arial" panose="020B0604020202020204" pitchFamily="34" charset="0"/>
                  <a:ea typeface="Arial" panose="020B0604020202020204" pitchFamily="34" charset="0"/>
                </a:rPr>
                <a:t> </a:t>
              </a:r>
              <a:r>
                <a:rPr lang="en-GB" sz="675" dirty="0">
                  <a:solidFill>
                    <a:prstClr val="black"/>
                  </a:solidFill>
                  <a:latin typeface="Arial" panose="020B0604020202020204" pitchFamily="34" charset="0"/>
                  <a:ea typeface="Arial" panose="020B0604020202020204" pitchFamily="34" charset="0"/>
                </a:rPr>
                <a:t>deviance</a:t>
              </a:r>
              <a:r>
                <a:rPr lang="en-GB" sz="675" spc="-45" dirty="0">
                  <a:solidFill>
                    <a:prstClr val="black"/>
                  </a:solidFill>
                  <a:latin typeface="Arial" panose="020B0604020202020204" pitchFamily="34" charset="0"/>
                  <a:ea typeface="Arial" panose="020B0604020202020204" pitchFamily="34" charset="0"/>
                </a:rPr>
                <a:t> </a:t>
              </a:r>
              <a:r>
                <a:rPr lang="en-GB" sz="675" dirty="0">
                  <a:solidFill>
                    <a:prstClr val="black"/>
                  </a:solidFill>
                  <a:latin typeface="Arial" panose="020B0604020202020204" pitchFamily="34" charset="0"/>
                  <a:ea typeface="Arial" panose="020B0604020202020204" pitchFamily="34" charset="0"/>
                </a:rPr>
                <a:t>able </a:t>
              </a:r>
              <a:r>
                <a:rPr lang="en-GB" sz="675" spc="-188" dirty="0">
                  <a:solidFill>
                    <a:prstClr val="black"/>
                  </a:solidFill>
                  <a:latin typeface="Arial" panose="020B0604020202020204" pitchFamily="34" charset="0"/>
                  <a:ea typeface="Arial" panose="020B0604020202020204" pitchFamily="34" charset="0"/>
                </a:rPr>
                <a:t> </a:t>
              </a:r>
              <a:r>
                <a:rPr lang="en-GB" sz="675" dirty="0">
                  <a:solidFill>
                    <a:prstClr val="black"/>
                  </a:solidFill>
                  <a:latin typeface="Arial" panose="020B0604020202020204" pitchFamily="34" charset="0"/>
                  <a:ea typeface="Arial" panose="020B0604020202020204" pitchFamily="34" charset="0"/>
                </a:rPr>
                <a:t>to</a:t>
              </a:r>
              <a:r>
                <a:rPr lang="en-GB" sz="675" spc="-15" dirty="0">
                  <a:solidFill>
                    <a:prstClr val="black"/>
                  </a:solidFill>
                  <a:latin typeface="Arial" panose="020B0604020202020204" pitchFamily="34" charset="0"/>
                  <a:ea typeface="Arial" panose="020B0604020202020204" pitchFamily="34" charset="0"/>
                </a:rPr>
                <a:t> </a:t>
              </a:r>
              <a:r>
                <a:rPr lang="en-GB" sz="675" dirty="0">
                  <a:solidFill>
                    <a:prstClr val="black"/>
                  </a:solidFill>
                  <a:latin typeface="Arial" panose="020B0604020202020204" pitchFamily="34" charset="0"/>
                  <a:ea typeface="Arial" panose="020B0604020202020204" pitchFamily="34" charset="0"/>
                </a:rPr>
                <a:t>function</a:t>
              </a:r>
              <a:r>
                <a:rPr lang="en-GB" sz="675" spc="-11" dirty="0">
                  <a:solidFill>
                    <a:prstClr val="black"/>
                  </a:solidFill>
                  <a:latin typeface="Arial" panose="020B0604020202020204" pitchFamily="34" charset="0"/>
                  <a:ea typeface="Arial" panose="020B0604020202020204" pitchFamily="34" charset="0"/>
                </a:rPr>
                <a:t> </a:t>
              </a:r>
              <a:r>
                <a:rPr lang="en-GB" sz="675" dirty="0">
                  <a:solidFill>
                    <a:prstClr val="black"/>
                  </a:solidFill>
                  <a:latin typeface="Arial" panose="020B0604020202020204" pitchFamily="34" charset="0"/>
                  <a:ea typeface="Arial" panose="020B0604020202020204" pitchFamily="34" charset="0"/>
                </a:rPr>
                <a:t>in</a:t>
              </a:r>
              <a:r>
                <a:rPr lang="en-GB" sz="675" spc="-11" dirty="0">
                  <a:solidFill>
                    <a:prstClr val="black"/>
                  </a:solidFill>
                  <a:latin typeface="Arial" panose="020B0604020202020204" pitchFamily="34" charset="0"/>
                  <a:ea typeface="Arial" panose="020B0604020202020204" pitchFamily="34" charset="0"/>
                </a:rPr>
                <a:t> </a:t>
              </a:r>
              <a:r>
                <a:rPr lang="en-GB" sz="675" dirty="0">
                  <a:solidFill>
                    <a:prstClr val="black"/>
                  </a:solidFill>
                  <a:latin typeface="Arial" panose="020B0604020202020204" pitchFamily="34" charset="0"/>
                  <a:ea typeface="Arial" panose="020B0604020202020204" pitchFamily="34" charset="0"/>
                </a:rPr>
                <a:t>unpredictable</a:t>
              </a:r>
              <a:endParaRPr lang="en-GB" sz="825" dirty="0">
                <a:solidFill>
                  <a:prstClr val="black"/>
                </a:solidFill>
                <a:latin typeface="Arial" panose="020B0604020202020204" pitchFamily="34" charset="0"/>
                <a:ea typeface="Arial" panose="020B0604020202020204" pitchFamily="34" charset="0"/>
              </a:endParaRPr>
            </a:p>
            <a:p>
              <a:pPr marL="68580" marR="7144" defTabSz="685800">
                <a:lnSpc>
                  <a:spcPct val="107000"/>
                </a:lnSpc>
              </a:pPr>
              <a:r>
                <a:rPr lang="en-GB" sz="675" spc="-4" dirty="0">
                  <a:solidFill>
                    <a:prstClr val="black"/>
                  </a:solidFill>
                  <a:latin typeface="Arial" panose="020B0604020202020204" pitchFamily="34" charset="0"/>
                  <a:ea typeface="Arial" panose="020B0604020202020204" pitchFamily="34" charset="0"/>
                </a:rPr>
                <a:t>environment,</a:t>
              </a:r>
              <a:r>
                <a:rPr lang="en-GB" sz="675" spc="-38" dirty="0">
                  <a:solidFill>
                    <a:prstClr val="black"/>
                  </a:solidFill>
                  <a:latin typeface="Arial" panose="020B0604020202020204" pitchFamily="34" charset="0"/>
                  <a:ea typeface="Arial" panose="020B0604020202020204" pitchFamily="34" charset="0"/>
                </a:rPr>
                <a:t> </a:t>
              </a:r>
              <a:r>
                <a:rPr lang="en-GB" sz="675" dirty="0">
                  <a:solidFill>
                    <a:prstClr val="black"/>
                  </a:solidFill>
                  <a:latin typeface="Arial" panose="020B0604020202020204" pitchFamily="34" charset="0"/>
                  <a:ea typeface="Arial" panose="020B0604020202020204" pitchFamily="34" charset="0"/>
                </a:rPr>
                <a:t>manages</a:t>
              </a:r>
              <a:r>
                <a:rPr lang="en-GB" sz="675" spc="-38" dirty="0">
                  <a:solidFill>
                    <a:prstClr val="black"/>
                  </a:solidFill>
                  <a:latin typeface="Arial" panose="020B0604020202020204" pitchFamily="34" charset="0"/>
                  <a:ea typeface="Arial" panose="020B0604020202020204" pitchFamily="34" charset="0"/>
                </a:rPr>
                <a:t> </a:t>
              </a:r>
              <a:r>
                <a:rPr lang="en-GB" sz="675" dirty="0">
                  <a:solidFill>
                    <a:prstClr val="black"/>
                  </a:solidFill>
                  <a:latin typeface="Arial" panose="020B0604020202020204" pitchFamily="34" charset="0"/>
                  <a:ea typeface="Arial" panose="020B0604020202020204" pitchFamily="34" charset="0"/>
                </a:rPr>
                <a:t>risk</a:t>
              </a:r>
              <a:r>
                <a:rPr lang="en-GB" sz="675" spc="-38" dirty="0">
                  <a:solidFill>
                    <a:prstClr val="black"/>
                  </a:solidFill>
                  <a:latin typeface="Arial" panose="020B0604020202020204" pitchFamily="34" charset="0"/>
                  <a:ea typeface="Arial" panose="020B0604020202020204" pitchFamily="34" charset="0"/>
                </a:rPr>
                <a:t> </a:t>
              </a:r>
              <a:r>
                <a:rPr lang="en-GB" sz="675" dirty="0">
                  <a:solidFill>
                    <a:prstClr val="black"/>
                  </a:solidFill>
                  <a:latin typeface="Arial" panose="020B0604020202020204" pitchFamily="34" charset="0"/>
                  <a:ea typeface="Arial" panose="020B0604020202020204" pitchFamily="34" charset="0"/>
                </a:rPr>
                <a:t>defers</a:t>
              </a:r>
              <a:r>
                <a:rPr lang="en-GB" sz="675" spc="-188" dirty="0">
                  <a:solidFill>
                    <a:prstClr val="black"/>
                  </a:solidFill>
                  <a:latin typeface="Arial" panose="020B0604020202020204" pitchFamily="34" charset="0"/>
                  <a:ea typeface="Arial" panose="020B0604020202020204" pitchFamily="34" charset="0"/>
                </a:rPr>
                <a:t> </a:t>
              </a:r>
              <a:r>
                <a:rPr lang="en-GB" sz="675" dirty="0">
                  <a:solidFill>
                    <a:prstClr val="black"/>
                  </a:solidFill>
                  <a:latin typeface="Arial" panose="020B0604020202020204" pitchFamily="34" charset="0"/>
                  <a:ea typeface="Arial" panose="020B0604020202020204" pitchFamily="34" charset="0"/>
                </a:rPr>
                <a:t>major</a:t>
              </a:r>
              <a:r>
                <a:rPr lang="en-GB" sz="675" spc="-8" dirty="0">
                  <a:solidFill>
                    <a:prstClr val="black"/>
                  </a:solidFill>
                  <a:latin typeface="Arial" panose="020B0604020202020204" pitchFamily="34" charset="0"/>
                  <a:ea typeface="Arial" panose="020B0604020202020204" pitchFamily="34" charset="0"/>
                </a:rPr>
                <a:t> </a:t>
              </a:r>
              <a:r>
                <a:rPr lang="en-GB" sz="675" dirty="0">
                  <a:solidFill>
                    <a:prstClr val="black"/>
                  </a:solidFill>
                  <a:latin typeface="Arial" panose="020B0604020202020204" pitchFamily="34" charset="0"/>
                  <a:ea typeface="Arial" panose="020B0604020202020204" pitchFamily="34" charset="0"/>
                </a:rPr>
                <a:t>decision</a:t>
              </a:r>
              <a:r>
                <a:rPr lang="en-GB" sz="675" spc="-4" dirty="0">
                  <a:solidFill>
                    <a:prstClr val="black"/>
                  </a:solidFill>
                  <a:latin typeface="Arial" panose="020B0604020202020204" pitchFamily="34" charset="0"/>
                  <a:ea typeface="Arial" panose="020B0604020202020204" pitchFamily="34" charset="0"/>
                </a:rPr>
                <a:t> </a:t>
              </a:r>
              <a:r>
                <a:rPr lang="en-GB" sz="675" dirty="0">
                  <a:solidFill>
                    <a:prstClr val="black"/>
                  </a:solidFill>
                  <a:latin typeface="Arial" panose="020B0604020202020204" pitchFamily="34" charset="0"/>
                  <a:ea typeface="Arial" panose="020B0604020202020204" pitchFamily="34" charset="0"/>
                </a:rPr>
                <a:t>making</a:t>
              </a:r>
              <a:endParaRPr lang="en-GB" sz="825" dirty="0">
                <a:solidFill>
                  <a:prstClr val="black"/>
                </a:solidFill>
                <a:latin typeface="Arial" panose="020B0604020202020204" pitchFamily="34" charset="0"/>
                <a:ea typeface="Arial" panose="020B0604020202020204" pitchFamily="34" charset="0"/>
              </a:endParaRPr>
            </a:p>
          </p:txBody>
        </p:sp>
        <p:sp>
          <p:nvSpPr>
            <p:cNvPr id="15" name="docshape132">
              <a:extLst>
                <a:ext uri="{FF2B5EF4-FFF2-40B4-BE49-F238E27FC236}">
                  <a16:creationId xmlns:a16="http://schemas.microsoft.com/office/drawing/2014/main" xmlns="" id="{57909662-1C77-4E96-8513-CBA40583DE1D}"/>
                </a:ext>
              </a:extLst>
            </p:cNvPr>
            <p:cNvSpPr txBox="1">
              <a:spLocks noChangeArrowheads="1"/>
            </p:cNvSpPr>
            <p:nvPr/>
          </p:nvSpPr>
          <p:spPr bwMode="auto">
            <a:xfrm>
              <a:off x="4581" y="964"/>
              <a:ext cx="2412" cy="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68580" marR="8573" indent="-69056" defTabSz="685800">
                <a:lnSpc>
                  <a:spcPct val="107000"/>
                </a:lnSpc>
                <a:tabLst>
                  <a:tab pos="69056" algn="l"/>
                </a:tabLst>
              </a:pPr>
              <a:r>
                <a:rPr lang="en-GB" sz="675">
                  <a:solidFill>
                    <a:prstClr val="black"/>
                  </a:solidFill>
                  <a:latin typeface="Arial" panose="020B0604020202020204" pitchFamily="34" charset="0"/>
                  <a:ea typeface="Arial" panose="020B0604020202020204" pitchFamily="34" charset="0"/>
                </a:rPr>
                <a:t>Uses justifiable deviance</a:t>
              </a:r>
              <a:r>
                <a:rPr lang="en-GB" sz="675" spc="4">
                  <a:solidFill>
                    <a:prstClr val="black"/>
                  </a:solidFill>
                  <a:latin typeface="Arial" panose="020B0604020202020204" pitchFamily="34" charset="0"/>
                  <a:ea typeface="Arial" panose="020B0604020202020204" pitchFamily="34" charset="0"/>
                </a:rPr>
                <a:t> </a:t>
              </a:r>
              <a:r>
                <a:rPr lang="en-GB" sz="675">
                  <a:solidFill>
                    <a:prstClr val="black"/>
                  </a:solidFill>
                  <a:latin typeface="Arial" panose="020B0604020202020204" pitchFamily="34" charset="0"/>
                  <a:ea typeface="Arial" panose="020B0604020202020204" pitchFamily="34" charset="0"/>
                </a:rPr>
                <a:t>extensively, unpredictable</a:t>
              </a:r>
              <a:r>
                <a:rPr lang="en-GB" sz="675" spc="4">
                  <a:solidFill>
                    <a:prstClr val="black"/>
                  </a:solidFill>
                  <a:latin typeface="Arial" panose="020B0604020202020204" pitchFamily="34" charset="0"/>
                  <a:ea typeface="Arial" panose="020B0604020202020204" pitchFamily="34" charset="0"/>
                </a:rPr>
                <a:t> </a:t>
              </a:r>
              <a:r>
                <a:rPr lang="en-GB" sz="675" spc="-4">
                  <a:solidFill>
                    <a:prstClr val="black"/>
                  </a:solidFill>
                  <a:latin typeface="Arial" panose="020B0604020202020204" pitchFamily="34" charset="0"/>
                  <a:ea typeface="Arial" panose="020B0604020202020204" pitchFamily="34" charset="0"/>
                </a:rPr>
                <a:t>environment,</a:t>
              </a:r>
              <a:r>
                <a:rPr lang="en-GB" sz="675" spc="-45">
                  <a:solidFill>
                    <a:prstClr val="black"/>
                  </a:solidFill>
                  <a:latin typeface="Arial" panose="020B0604020202020204" pitchFamily="34" charset="0"/>
                  <a:ea typeface="Arial" panose="020B0604020202020204" pitchFamily="34" charset="0"/>
                </a:rPr>
                <a:t> </a:t>
              </a:r>
              <a:r>
                <a:rPr lang="en-GB" sz="675">
                  <a:solidFill>
                    <a:prstClr val="black"/>
                  </a:solidFill>
                  <a:latin typeface="Arial" panose="020B0604020202020204" pitchFamily="34" charset="0"/>
                  <a:ea typeface="Arial" panose="020B0604020202020204" pitchFamily="34" charset="0"/>
                </a:rPr>
                <a:t>manages</a:t>
              </a:r>
              <a:r>
                <a:rPr lang="en-GB" sz="675" spc="-45">
                  <a:solidFill>
                    <a:prstClr val="black"/>
                  </a:solidFill>
                  <a:latin typeface="Arial" panose="020B0604020202020204" pitchFamily="34" charset="0"/>
                  <a:ea typeface="Arial" panose="020B0604020202020204" pitchFamily="34" charset="0"/>
                </a:rPr>
                <a:t> </a:t>
              </a:r>
              <a:r>
                <a:rPr lang="en-GB" sz="675">
                  <a:solidFill>
                    <a:prstClr val="black"/>
                  </a:solidFill>
                  <a:latin typeface="Arial" panose="020B0604020202020204" pitchFamily="34" charset="0"/>
                  <a:ea typeface="Arial" panose="020B0604020202020204" pitchFamily="34" charset="0"/>
                </a:rPr>
                <a:t>risk</a:t>
              </a:r>
              <a:endParaRPr lang="en-GB" sz="825">
                <a:solidFill>
                  <a:prstClr val="black"/>
                </a:solidFill>
                <a:latin typeface="Arial" panose="020B0604020202020204" pitchFamily="34" charset="0"/>
                <a:ea typeface="Arial" panose="020B0604020202020204" pitchFamily="34" charset="0"/>
              </a:endParaRPr>
            </a:p>
          </p:txBody>
        </p:sp>
        <p:sp>
          <p:nvSpPr>
            <p:cNvPr id="16" name="docshape133">
              <a:extLst>
                <a:ext uri="{FF2B5EF4-FFF2-40B4-BE49-F238E27FC236}">
                  <a16:creationId xmlns:a16="http://schemas.microsoft.com/office/drawing/2014/main" xmlns="" id="{E3FB9F2F-B280-4725-AF80-93A352FA2061}"/>
                </a:ext>
              </a:extLst>
            </p:cNvPr>
            <p:cNvSpPr txBox="1">
              <a:spLocks noChangeArrowheads="1"/>
            </p:cNvSpPr>
            <p:nvPr/>
          </p:nvSpPr>
          <p:spPr bwMode="auto">
            <a:xfrm>
              <a:off x="8104" y="964"/>
              <a:ext cx="2224" cy="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68580" marR="8573" indent="-69056" defTabSz="685800">
                <a:lnSpc>
                  <a:spcPct val="107000"/>
                </a:lnSpc>
                <a:spcBef>
                  <a:spcPts val="11"/>
                </a:spcBef>
                <a:tabLst>
                  <a:tab pos="69056" algn="l"/>
                </a:tabLst>
              </a:pPr>
              <a:r>
                <a:rPr lang="en-GB" sz="675" spc="-4">
                  <a:solidFill>
                    <a:prstClr val="black"/>
                  </a:solidFill>
                  <a:latin typeface="Arial" panose="020B0604020202020204" pitchFamily="34" charset="0"/>
                  <a:ea typeface="Arial" panose="020B0604020202020204" pitchFamily="34" charset="0"/>
                </a:rPr>
                <a:t>Uses</a:t>
              </a:r>
              <a:r>
                <a:rPr lang="en-GB" sz="675" spc="-38">
                  <a:solidFill>
                    <a:prstClr val="black"/>
                  </a:solidFill>
                  <a:latin typeface="Arial" panose="020B0604020202020204" pitchFamily="34" charset="0"/>
                  <a:ea typeface="Arial" panose="020B0604020202020204" pitchFamily="34" charset="0"/>
                </a:rPr>
                <a:t> </a:t>
              </a:r>
              <a:r>
                <a:rPr lang="en-GB" sz="675" spc="-4">
                  <a:solidFill>
                    <a:prstClr val="black"/>
                  </a:solidFill>
                  <a:latin typeface="Arial" panose="020B0604020202020204" pitchFamily="34" charset="0"/>
                  <a:ea typeface="Arial" panose="020B0604020202020204" pitchFamily="34" charset="0"/>
                </a:rPr>
                <a:t>justifiable</a:t>
              </a:r>
              <a:r>
                <a:rPr lang="en-GB" sz="675" spc="-38">
                  <a:solidFill>
                    <a:prstClr val="black"/>
                  </a:solidFill>
                  <a:latin typeface="Arial" panose="020B0604020202020204" pitchFamily="34" charset="0"/>
                  <a:ea typeface="Arial" panose="020B0604020202020204" pitchFamily="34" charset="0"/>
                </a:rPr>
                <a:t> </a:t>
              </a:r>
              <a:r>
                <a:rPr lang="en-GB" sz="675">
                  <a:solidFill>
                    <a:prstClr val="black"/>
                  </a:solidFill>
                  <a:latin typeface="Arial" panose="020B0604020202020204" pitchFamily="34" charset="0"/>
                  <a:ea typeface="Arial" panose="020B0604020202020204" pitchFamily="34" charset="0"/>
                </a:rPr>
                <a:t>deviance</a:t>
              </a:r>
              <a:r>
                <a:rPr lang="en-GB" sz="675" spc="-184">
                  <a:solidFill>
                    <a:prstClr val="black"/>
                  </a:solidFill>
                  <a:latin typeface="Arial" panose="020B0604020202020204" pitchFamily="34" charset="0"/>
                  <a:ea typeface="Arial" panose="020B0604020202020204" pitchFamily="34" charset="0"/>
                </a:rPr>
                <a:t> </a:t>
              </a:r>
              <a:r>
                <a:rPr lang="en-GB" sz="675">
                  <a:solidFill>
                    <a:prstClr val="black"/>
                  </a:solidFill>
                  <a:latin typeface="Arial" panose="020B0604020202020204" pitchFamily="34" charset="0"/>
                  <a:ea typeface="Arial" panose="020B0604020202020204" pitchFamily="34" charset="0"/>
                </a:rPr>
                <a:t>across</a:t>
              </a:r>
              <a:r>
                <a:rPr lang="en-GB" sz="675" spc="-15">
                  <a:solidFill>
                    <a:prstClr val="black"/>
                  </a:solidFill>
                  <a:latin typeface="Arial" panose="020B0604020202020204" pitchFamily="34" charset="0"/>
                  <a:ea typeface="Arial" panose="020B0604020202020204" pitchFamily="34" charset="0"/>
                </a:rPr>
                <a:t> </a:t>
              </a:r>
              <a:r>
                <a:rPr lang="en-GB" sz="675">
                  <a:solidFill>
                    <a:prstClr val="black"/>
                  </a:solidFill>
                  <a:latin typeface="Arial" panose="020B0604020202020204" pitchFamily="34" charset="0"/>
                  <a:ea typeface="Arial" panose="020B0604020202020204" pitchFamily="34" charset="0"/>
                </a:rPr>
                <a:t>whole</a:t>
              </a:r>
              <a:r>
                <a:rPr lang="en-GB" sz="675" spc="-11">
                  <a:solidFill>
                    <a:prstClr val="black"/>
                  </a:solidFill>
                  <a:latin typeface="Arial" panose="020B0604020202020204" pitchFamily="34" charset="0"/>
                  <a:ea typeface="Arial" panose="020B0604020202020204" pitchFamily="34" charset="0"/>
                </a:rPr>
                <a:t> </a:t>
              </a:r>
              <a:r>
                <a:rPr lang="en-GB" sz="675">
                  <a:solidFill>
                    <a:prstClr val="black"/>
                  </a:solidFill>
                  <a:latin typeface="Arial" panose="020B0604020202020204" pitchFamily="34" charset="0"/>
                  <a:ea typeface="Arial" panose="020B0604020202020204" pitchFamily="34" charset="0"/>
                </a:rPr>
                <a:t>systems</a:t>
              </a:r>
              <a:endParaRPr lang="en-GB" sz="825">
                <a:solidFill>
                  <a:prstClr val="black"/>
                </a:solidFill>
                <a:latin typeface="Arial" panose="020B0604020202020204" pitchFamily="34" charset="0"/>
                <a:ea typeface="Arial" panose="020B0604020202020204" pitchFamily="34" charset="0"/>
              </a:endParaRPr>
            </a:p>
            <a:p>
              <a:pPr defTabSz="685800">
                <a:spcBef>
                  <a:spcPts val="30"/>
                </a:spcBef>
              </a:pPr>
              <a:r>
                <a:rPr lang="en-GB" sz="713">
                  <a:solidFill>
                    <a:prstClr val="black"/>
                  </a:solidFill>
                  <a:latin typeface="Arial" panose="020B0604020202020204" pitchFamily="34" charset="0"/>
                  <a:ea typeface="Arial" panose="020B0604020202020204" pitchFamily="34" charset="0"/>
                </a:rPr>
                <a:t> </a:t>
              </a:r>
              <a:endParaRPr lang="en-GB" sz="825">
                <a:solidFill>
                  <a:prstClr val="black"/>
                </a:solidFill>
                <a:latin typeface="Arial" panose="020B0604020202020204" pitchFamily="34" charset="0"/>
                <a:ea typeface="Arial" panose="020B0604020202020204" pitchFamily="34" charset="0"/>
              </a:endParaRPr>
            </a:p>
            <a:p>
              <a:pPr marL="68580" indent="-69056" defTabSz="685800">
                <a:spcBef>
                  <a:spcPts val="4"/>
                </a:spcBef>
                <a:tabLst>
                  <a:tab pos="69056" algn="l"/>
                </a:tabLst>
              </a:pPr>
              <a:r>
                <a:rPr lang="en-GB" sz="675">
                  <a:solidFill>
                    <a:prstClr val="black"/>
                  </a:solidFill>
                  <a:latin typeface="Arial" panose="020B0604020202020204" pitchFamily="34" charset="0"/>
                  <a:ea typeface="Arial" panose="020B0604020202020204" pitchFamily="34" charset="0"/>
                </a:rPr>
                <a:t>Systems</a:t>
              </a:r>
              <a:r>
                <a:rPr lang="en-GB" sz="675" spc="-30">
                  <a:solidFill>
                    <a:prstClr val="black"/>
                  </a:solidFill>
                  <a:latin typeface="Arial" panose="020B0604020202020204" pitchFamily="34" charset="0"/>
                  <a:ea typeface="Arial" panose="020B0604020202020204" pitchFamily="34" charset="0"/>
                </a:rPr>
                <a:t> </a:t>
              </a:r>
              <a:r>
                <a:rPr lang="en-GB" sz="675">
                  <a:solidFill>
                    <a:prstClr val="black"/>
                  </a:solidFill>
                  <a:latin typeface="Arial" panose="020B0604020202020204" pitchFamily="34" charset="0"/>
                  <a:ea typeface="Arial" panose="020B0604020202020204" pitchFamily="34" charset="0"/>
                </a:rPr>
                <a:t>leadership</a:t>
              </a:r>
              <a:endParaRPr lang="en-GB" sz="825">
                <a:solidFill>
                  <a:prstClr val="black"/>
                </a:solidFill>
                <a:latin typeface="Arial" panose="020B0604020202020204" pitchFamily="34" charset="0"/>
                <a:ea typeface="Arial" panose="020B0604020202020204" pitchFamily="34" charset="0"/>
              </a:endParaRPr>
            </a:p>
          </p:txBody>
        </p:sp>
        <p:sp>
          <p:nvSpPr>
            <p:cNvPr id="17" name="docshape134">
              <a:extLst>
                <a:ext uri="{FF2B5EF4-FFF2-40B4-BE49-F238E27FC236}">
                  <a16:creationId xmlns:a16="http://schemas.microsoft.com/office/drawing/2014/main" xmlns="" id="{F78990CE-BB7F-41E0-BDF2-0A397DE82F6C}"/>
                </a:ext>
              </a:extLst>
            </p:cNvPr>
            <p:cNvSpPr txBox="1">
              <a:spLocks noChangeArrowheads="1"/>
            </p:cNvSpPr>
            <p:nvPr/>
          </p:nvSpPr>
          <p:spPr bwMode="auto">
            <a:xfrm>
              <a:off x="1167" y="2087"/>
              <a:ext cx="2859" cy="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68580" marR="8573" indent="-69056" defTabSz="685800">
                <a:lnSpc>
                  <a:spcPct val="107000"/>
                </a:lnSpc>
                <a:tabLst>
                  <a:tab pos="69056" algn="l"/>
                </a:tabLst>
              </a:pPr>
              <a:r>
                <a:rPr lang="en-GB" sz="675">
                  <a:solidFill>
                    <a:prstClr val="black"/>
                  </a:solidFill>
                  <a:latin typeface="Arial" panose="020B0604020202020204" pitchFamily="34" charset="0"/>
                  <a:ea typeface="Arial" panose="020B0604020202020204" pitchFamily="34" charset="0"/>
                </a:rPr>
                <a:t>Although found in different</a:t>
              </a:r>
              <a:r>
                <a:rPr lang="en-GB" sz="675" spc="4">
                  <a:solidFill>
                    <a:prstClr val="black"/>
                  </a:solidFill>
                  <a:latin typeface="Arial" panose="020B0604020202020204" pitchFamily="34" charset="0"/>
                  <a:ea typeface="Arial" panose="020B0604020202020204" pitchFamily="34" charset="0"/>
                </a:rPr>
                <a:t> </a:t>
              </a:r>
              <a:r>
                <a:rPr lang="en-GB" sz="675">
                  <a:solidFill>
                    <a:prstClr val="black"/>
                  </a:solidFill>
                  <a:latin typeface="Arial" panose="020B0604020202020204" pitchFamily="34" charset="0"/>
                  <a:ea typeface="Arial" panose="020B0604020202020204" pitchFamily="34" charset="0"/>
                </a:rPr>
                <a:t>settings,</a:t>
              </a:r>
              <a:r>
                <a:rPr lang="en-GB" sz="675" spc="-53">
                  <a:solidFill>
                    <a:prstClr val="black"/>
                  </a:solidFill>
                  <a:latin typeface="Arial" panose="020B0604020202020204" pitchFamily="34" charset="0"/>
                  <a:ea typeface="Arial" panose="020B0604020202020204" pitchFamily="34" charset="0"/>
                </a:rPr>
                <a:t> </a:t>
              </a:r>
              <a:r>
                <a:rPr lang="en-GB" sz="675">
                  <a:solidFill>
                    <a:prstClr val="black"/>
                  </a:solidFill>
                  <a:latin typeface="Arial" panose="020B0604020202020204" pitchFamily="34" charset="0"/>
                  <a:ea typeface="Arial" panose="020B0604020202020204" pitchFamily="34" charset="0"/>
                </a:rPr>
                <a:t>across</a:t>
              </a:r>
              <a:r>
                <a:rPr lang="en-GB" sz="675" spc="-49">
                  <a:solidFill>
                    <a:prstClr val="black"/>
                  </a:solidFill>
                  <a:latin typeface="Arial" panose="020B0604020202020204" pitchFamily="34" charset="0"/>
                  <a:ea typeface="Arial" panose="020B0604020202020204" pitchFamily="34" charset="0"/>
                </a:rPr>
                <a:t> </a:t>
              </a:r>
              <a:r>
                <a:rPr lang="en-GB" sz="675">
                  <a:solidFill>
                    <a:prstClr val="black"/>
                  </a:solidFill>
                  <a:latin typeface="Arial" panose="020B0604020202020204" pitchFamily="34" charset="0"/>
                  <a:ea typeface="Arial" panose="020B0604020202020204" pitchFamily="34" charset="0"/>
                </a:rPr>
                <a:t>professions</a:t>
              </a:r>
              <a:r>
                <a:rPr lang="en-GB" sz="675" spc="-49">
                  <a:solidFill>
                    <a:prstClr val="black"/>
                  </a:solidFill>
                  <a:latin typeface="Arial" panose="020B0604020202020204" pitchFamily="34" charset="0"/>
                  <a:ea typeface="Arial" panose="020B0604020202020204" pitchFamily="34" charset="0"/>
                </a:rPr>
                <a:t> </a:t>
              </a:r>
              <a:r>
                <a:rPr lang="en-GB" sz="675">
                  <a:solidFill>
                    <a:prstClr val="black"/>
                  </a:solidFill>
                  <a:latin typeface="Arial" panose="020B0604020202020204" pitchFamily="34" charset="0"/>
                  <a:ea typeface="Arial" panose="020B0604020202020204" pitchFamily="34" charset="0"/>
                </a:rPr>
                <a:t>with</a:t>
              </a:r>
              <a:r>
                <a:rPr lang="en-GB" sz="675" spc="-184">
                  <a:solidFill>
                    <a:prstClr val="black"/>
                  </a:solidFill>
                  <a:latin typeface="Arial" panose="020B0604020202020204" pitchFamily="34" charset="0"/>
                  <a:ea typeface="Arial" panose="020B0604020202020204" pitchFamily="34" charset="0"/>
                </a:rPr>
                <a:t> </a:t>
              </a:r>
              <a:r>
                <a:rPr lang="en-GB" sz="675">
                  <a:solidFill>
                    <a:prstClr val="black"/>
                  </a:solidFill>
                  <a:latin typeface="Arial" panose="020B0604020202020204" pitchFamily="34" charset="0"/>
                  <a:ea typeface="Arial" panose="020B0604020202020204" pitchFamily="34" charset="0"/>
                </a:rPr>
                <a:t>a</a:t>
              </a:r>
              <a:r>
                <a:rPr lang="en-GB" sz="675" spc="-11">
                  <a:solidFill>
                    <a:prstClr val="black"/>
                  </a:solidFill>
                  <a:latin typeface="Arial" panose="020B0604020202020204" pitchFamily="34" charset="0"/>
                  <a:ea typeface="Arial" panose="020B0604020202020204" pitchFamily="34" charset="0"/>
                </a:rPr>
                <a:t> </a:t>
              </a:r>
              <a:r>
                <a:rPr lang="en-GB" sz="675">
                  <a:solidFill>
                    <a:prstClr val="black"/>
                  </a:solidFill>
                  <a:latin typeface="Arial" panose="020B0604020202020204" pitchFamily="34" charset="0"/>
                  <a:ea typeface="Arial" panose="020B0604020202020204" pitchFamily="34" charset="0"/>
                </a:rPr>
                <a:t>specific</a:t>
              </a:r>
              <a:r>
                <a:rPr lang="en-GB" sz="675" spc="-11">
                  <a:solidFill>
                    <a:prstClr val="black"/>
                  </a:solidFill>
                  <a:latin typeface="Arial" panose="020B0604020202020204" pitchFamily="34" charset="0"/>
                  <a:ea typeface="Arial" panose="020B0604020202020204" pitchFamily="34" charset="0"/>
                </a:rPr>
                <a:t> </a:t>
              </a:r>
              <a:r>
                <a:rPr lang="en-GB" sz="675">
                  <a:solidFill>
                    <a:prstClr val="black"/>
                  </a:solidFill>
                  <a:latin typeface="Arial" panose="020B0604020202020204" pitchFamily="34" charset="0"/>
                  <a:ea typeface="Arial" panose="020B0604020202020204" pitchFamily="34" charset="0"/>
                </a:rPr>
                <a:t>body</a:t>
              </a:r>
              <a:r>
                <a:rPr lang="en-GB" sz="675" spc="-11">
                  <a:solidFill>
                    <a:prstClr val="black"/>
                  </a:solidFill>
                  <a:latin typeface="Arial" panose="020B0604020202020204" pitchFamily="34" charset="0"/>
                  <a:ea typeface="Arial" panose="020B0604020202020204" pitchFamily="34" charset="0"/>
                </a:rPr>
                <a:t> </a:t>
              </a:r>
              <a:r>
                <a:rPr lang="en-GB" sz="675">
                  <a:solidFill>
                    <a:prstClr val="black"/>
                  </a:solidFill>
                  <a:latin typeface="Arial" panose="020B0604020202020204" pitchFamily="34" charset="0"/>
                  <a:ea typeface="Arial" panose="020B0604020202020204" pitchFamily="34" charset="0"/>
                </a:rPr>
                <a:t>of</a:t>
              </a:r>
              <a:r>
                <a:rPr lang="en-GB" sz="675" spc="-8">
                  <a:solidFill>
                    <a:prstClr val="black"/>
                  </a:solidFill>
                  <a:latin typeface="Arial" panose="020B0604020202020204" pitchFamily="34" charset="0"/>
                  <a:ea typeface="Arial" panose="020B0604020202020204" pitchFamily="34" charset="0"/>
                </a:rPr>
                <a:t> </a:t>
              </a:r>
              <a:r>
                <a:rPr lang="en-GB" sz="675">
                  <a:solidFill>
                    <a:prstClr val="black"/>
                  </a:solidFill>
                  <a:latin typeface="Arial" panose="020B0604020202020204" pitchFamily="34" charset="0"/>
                  <a:ea typeface="Arial" panose="020B0604020202020204" pitchFamily="34" charset="0"/>
                </a:rPr>
                <a:t>knowledge</a:t>
              </a:r>
              <a:endParaRPr lang="en-GB" sz="825">
                <a:solidFill>
                  <a:prstClr val="black"/>
                </a:solidFill>
                <a:latin typeface="Arial" panose="020B0604020202020204" pitchFamily="34" charset="0"/>
                <a:ea typeface="Arial" panose="020B0604020202020204" pitchFamily="34" charset="0"/>
              </a:endParaRPr>
            </a:p>
          </p:txBody>
        </p:sp>
        <p:sp>
          <p:nvSpPr>
            <p:cNvPr id="18" name="docshape135">
              <a:extLst>
                <a:ext uri="{FF2B5EF4-FFF2-40B4-BE49-F238E27FC236}">
                  <a16:creationId xmlns:a16="http://schemas.microsoft.com/office/drawing/2014/main" xmlns="" id="{9003385B-F116-41CC-8095-869460B2CF71}"/>
                </a:ext>
              </a:extLst>
            </p:cNvPr>
            <p:cNvSpPr txBox="1">
              <a:spLocks noChangeArrowheads="1"/>
            </p:cNvSpPr>
            <p:nvPr/>
          </p:nvSpPr>
          <p:spPr bwMode="auto">
            <a:xfrm>
              <a:off x="4581" y="1863"/>
              <a:ext cx="2627" cy="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68580" marR="8573" indent="-69056" defTabSz="685800">
                <a:lnSpc>
                  <a:spcPct val="107000"/>
                </a:lnSpc>
                <a:tabLst>
                  <a:tab pos="69056" algn="l"/>
                </a:tabLst>
              </a:pPr>
              <a:r>
                <a:rPr lang="en-GB" sz="675" dirty="0">
                  <a:solidFill>
                    <a:prstClr val="black"/>
                  </a:solidFill>
                  <a:latin typeface="Arial" panose="020B0604020202020204" pitchFamily="34" charset="0"/>
                  <a:ea typeface="Arial" panose="020B0604020202020204" pitchFamily="34" charset="0"/>
                </a:rPr>
                <a:t>Found</a:t>
              </a:r>
              <a:r>
                <a:rPr lang="en-GB" sz="675" spc="-41" dirty="0">
                  <a:solidFill>
                    <a:prstClr val="black"/>
                  </a:solidFill>
                  <a:latin typeface="Arial" panose="020B0604020202020204" pitchFamily="34" charset="0"/>
                  <a:ea typeface="Arial" panose="020B0604020202020204" pitchFamily="34" charset="0"/>
                </a:rPr>
                <a:t> </a:t>
              </a:r>
              <a:r>
                <a:rPr lang="en-GB" sz="675" dirty="0">
                  <a:solidFill>
                    <a:prstClr val="black"/>
                  </a:solidFill>
                  <a:latin typeface="Arial" panose="020B0604020202020204" pitchFamily="34" charset="0"/>
                  <a:ea typeface="Arial" panose="020B0604020202020204" pitchFamily="34" charset="0"/>
                </a:rPr>
                <a:t>in</a:t>
              </a:r>
              <a:r>
                <a:rPr lang="en-GB" sz="675" spc="-38" dirty="0">
                  <a:solidFill>
                    <a:prstClr val="black"/>
                  </a:solidFill>
                  <a:latin typeface="Arial" panose="020B0604020202020204" pitchFamily="34" charset="0"/>
                  <a:ea typeface="Arial" panose="020B0604020202020204" pitchFamily="34" charset="0"/>
                </a:rPr>
                <a:t> </a:t>
              </a:r>
              <a:r>
                <a:rPr lang="en-GB" sz="675" dirty="0">
                  <a:solidFill>
                    <a:prstClr val="black"/>
                  </a:solidFill>
                  <a:latin typeface="Arial" panose="020B0604020202020204" pitchFamily="34" charset="0"/>
                  <a:ea typeface="Arial" panose="020B0604020202020204" pitchFamily="34" charset="0"/>
                </a:rPr>
                <a:t>different</a:t>
              </a:r>
              <a:r>
                <a:rPr lang="en-GB" sz="675" spc="-38" dirty="0">
                  <a:solidFill>
                    <a:prstClr val="black"/>
                  </a:solidFill>
                  <a:latin typeface="Arial" panose="020B0604020202020204" pitchFamily="34" charset="0"/>
                  <a:ea typeface="Arial" panose="020B0604020202020204" pitchFamily="34" charset="0"/>
                </a:rPr>
                <a:t> </a:t>
              </a:r>
              <a:r>
                <a:rPr lang="en-GB" sz="675" dirty="0">
                  <a:solidFill>
                    <a:prstClr val="black"/>
                  </a:solidFill>
                  <a:latin typeface="Arial" panose="020B0604020202020204" pitchFamily="34" charset="0"/>
                  <a:ea typeface="Arial" panose="020B0604020202020204" pitchFamily="34" charset="0"/>
                </a:rPr>
                <a:t>settings</a:t>
              </a:r>
              <a:r>
                <a:rPr lang="en-GB" sz="675" spc="-41" dirty="0">
                  <a:solidFill>
                    <a:prstClr val="black"/>
                  </a:solidFill>
                  <a:latin typeface="Arial" panose="020B0604020202020204" pitchFamily="34" charset="0"/>
                  <a:ea typeface="Arial" panose="020B0604020202020204" pitchFamily="34" charset="0"/>
                </a:rPr>
                <a:t> </a:t>
              </a:r>
              <a:r>
                <a:rPr lang="en-GB" sz="675" dirty="0">
                  <a:solidFill>
                    <a:prstClr val="black"/>
                  </a:solidFill>
                  <a:latin typeface="Arial" panose="020B0604020202020204" pitchFamily="34" charset="0"/>
                  <a:ea typeface="Arial" panose="020B0604020202020204" pitchFamily="34" charset="0"/>
                </a:rPr>
                <a:t>but</a:t>
              </a:r>
              <a:r>
                <a:rPr lang="en-GB" sz="675" spc="-184" dirty="0">
                  <a:solidFill>
                    <a:prstClr val="black"/>
                  </a:solidFill>
                  <a:latin typeface="Arial" panose="020B0604020202020204" pitchFamily="34" charset="0"/>
                  <a:ea typeface="Arial" panose="020B0604020202020204" pitchFamily="34" charset="0"/>
                </a:rPr>
                <a:t> </a:t>
              </a:r>
              <a:r>
                <a:rPr lang="en-GB" sz="675" dirty="0">
                  <a:solidFill>
                    <a:prstClr val="black"/>
                  </a:solidFill>
                  <a:latin typeface="Arial" panose="020B0604020202020204" pitchFamily="34" charset="0"/>
                  <a:ea typeface="Arial" panose="020B0604020202020204" pitchFamily="34" charset="0"/>
                </a:rPr>
                <a:t>also has highly developed a</a:t>
              </a:r>
              <a:r>
                <a:rPr lang="en-GB" sz="675" spc="4" dirty="0">
                  <a:solidFill>
                    <a:prstClr val="black"/>
                  </a:solidFill>
                  <a:latin typeface="Arial" panose="020B0604020202020204" pitchFamily="34" charset="0"/>
                  <a:ea typeface="Arial" panose="020B0604020202020204" pitchFamily="34" charset="0"/>
                </a:rPr>
                <a:t> </a:t>
              </a:r>
              <a:r>
                <a:rPr lang="en-GB" sz="675" dirty="0">
                  <a:solidFill>
                    <a:prstClr val="black"/>
                  </a:solidFill>
                  <a:latin typeface="Arial" panose="020B0604020202020204" pitchFamily="34" charset="0"/>
                  <a:ea typeface="Arial" panose="020B0604020202020204" pitchFamily="34" charset="0"/>
                </a:rPr>
                <a:t>specific</a:t>
              </a:r>
              <a:r>
                <a:rPr lang="en-GB" sz="675" spc="-15" dirty="0">
                  <a:solidFill>
                    <a:prstClr val="black"/>
                  </a:solidFill>
                  <a:latin typeface="Arial" panose="020B0604020202020204" pitchFamily="34" charset="0"/>
                  <a:ea typeface="Arial" panose="020B0604020202020204" pitchFamily="34" charset="0"/>
                </a:rPr>
                <a:t> </a:t>
              </a:r>
              <a:r>
                <a:rPr lang="en-GB" sz="675" dirty="0">
                  <a:solidFill>
                    <a:prstClr val="black"/>
                  </a:solidFill>
                  <a:latin typeface="Arial" panose="020B0604020202020204" pitchFamily="34" charset="0"/>
                  <a:ea typeface="Arial" panose="020B0604020202020204" pitchFamily="34" charset="0"/>
                </a:rPr>
                <a:t>body</a:t>
              </a:r>
              <a:r>
                <a:rPr lang="en-GB" sz="675" spc="-11" dirty="0">
                  <a:solidFill>
                    <a:prstClr val="black"/>
                  </a:solidFill>
                  <a:latin typeface="Arial" panose="020B0604020202020204" pitchFamily="34" charset="0"/>
                  <a:ea typeface="Arial" panose="020B0604020202020204" pitchFamily="34" charset="0"/>
                </a:rPr>
                <a:t> </a:t>
              </a:r>
              <a:r>
                <a:rPr lang="en-GB" sz="675" dirty="0">
                  <a:solidFill>
                    <a:prstClr val="black"/>
                  </a:solidFill>
                  <a:latin typeface="Arial" panose="020B0604020202020204" pitchFamily="34" charset="0"/>
                  <a:ea typeface="Arial" panose="020B0604020202020204" pitchFamily="34" charset="0"/>
                </a:rPr>
                <a:t>of</a:t>
              </a:r>
              <a:r>
                <a:rPr lang="en-GB" sz="675" spc="-15" dirty="0">
                  <a:solidFill>
                    <a:prstClr val="black"/>
                  </a:solidFill>
                  <a:latin typeface="Arial" panose="020B0604020202020204" pitchFamily="34" charset="0"/>
                  <a:ea typeface="Arial" panose="020B0604020202020204" pitchFamily="34" charset="0"/>
                </a:rPr>
                <a:t> </a:t>
              </a:r>
              <a:r>
                <a:rPr lang="en-GB" sz="675" dirty="0">
                  <a:solidFill>
                    <a:prstClr val="black"/>
                  </a:solidFill>
                  <a:latin typeface="Arial" panose="020B0604020202020204" pitchFamily="34" charset="0"/>
                  <a:ea typeface="Arial" panose="020B0604020202020204" pitchFamily="34" charset="0"/>
                </a:rPr>
                <a:t>knowledge</a:t>
              </a:r>
              <a:endParaRPr lang="en-GB" sz="825" dirty="0">
                <a:solidFill>
                  <a:prstClr val="black"/>
                </a:solidFill>
                <a:latin typeface="Arial" panose="020B0604020202020204" pitchFamily="34" charset="0"/>
                <a:ea typeface="Arial" panose="020B0604020202020204" pitchFamily="34" charset="0"/>
              </a:endParaRPr>
            </a:p>
          </p:txBody>
        </p:sp>
        <p:sp>
          <p:nvSpPr>
            <p:cNvPr id="19" name="docshape136">
              <a:extLst>
                <a:ext uri="{FF2B5EF4-FFF2-40B4-BE49-F238E27FC236}">
                  <a16:creationId xmlns:a16="http://schemas.microsoft.com/office/drawing/2014/main" xmlns="" id="{F8B962EA-508D-4815-A93D-5E2C79B2A6B4}"/>
                </a:ext>
              </a:extLst>
            </p:cNvPr>
            <p:cNvSpPr txBox="1">
              <a:spLocks noChangeArrowheads="1"/>
            </p:cNvSpPr>
            <p:nvPr/>
          </p:nvSpPr>
          <p:spPr bwMode="auto">
            <a:xfrm>
              <a:off x="8104" y="2087"/>
              <a:ext cx="2474" cy="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68580" marR="8573" indent="-69056" defTabSz="685800">
                <a:lnSpc>
                  <a:spcPct val="107000"/>
                </a:lnSpc>
                <a:tabLst>
                  <a:tab pos="69056" algn="l"/>
                </a:tabLst>
              </a:pPr>
              <a:r>
                <a:rPr lang="en-GB" sz="675">
                  <a:solidFill>
                    <a:prstClr val="black"/>
                  </a:solidFill>
                  <a:latin typeface="Arial" panose="020B0604020202020204" pitchFamily="34" charset="0"/>
                  <a:ea typeface="Arial" panose="020B0604020202020204" pitchFamily="34" charset="0"/>
                </a:rPr>
                <a:t>High</a:t>
              </a:r>
              <a:r>
                <a:rPr lang="en-GB" sz="675" spc="-45">
                  <a:solidFill>
                    <a:prstClr val="black"/>
                  </a:solidFill>
                  <a:latin typeface="Arial" panose="020B0604020202020204" pitchFamily="34" charset="0"/>
                  <a:ea typeface="Arial" panose="020B0604020202020204" pitchFamily="34" charset="0"/>
                </a:rPr>
                <a:t> </a:t>
              </a:r>
              <a:r>
                <a:rPr lang="en-GB" sz="675">
                  <a:solidFill>
                    <a:prstClr val="black"/>
                  </a:solidFill>
                  <a:latin typeface="Arial" panose="020B0604020202020204" pitchFamily="34" charset="0"/>
                  <a:ea typeface="Arial" panose="020B0604020202020204" pitchFamily="34" charset="0"/>
                </a:rPr>
                <a:t>level</a:t>
              </a:r>
              <a:r>
                <a:rPr lang="en-GB" sz="675" spc="-45">
                  <a:solidFill>
                    <a:prstClr val="black"/>
                  </a:solidFill>
                  <a:latin typeface="Arial" panose="020B0604020202020204" pitchFamily="34" charset="0"/>
                  <a:ea typeface="Arial" panose="020B0604020202020204" pitchFamily="34" charset="0"/>
                </a:rPr>
                <a:t> </a:t>
              </a:r>
              <a:r>
                <a:rPr lang="en-GB" sz="675">
                  <a:solidFill>
                    <a:prstClr val="black"/>
                  </a:solidFill>
                  <a:latin typeface="Arial" panose="020B0604020202020204" pitchFamily="34" charset="0"/>
                  <a:ea typeface="Arial" panose="020B0604020202020204" pitchFamily="34" charset="0"/>
                </a:rPr>
                <a:t>complex</a:t>
              </a:r>
              <a:r>
                <a:rPr lang="en-GB" sz="675" spc="-45">
                  <a:solidFill>
                    <a:prstClr val="black"/>
                  </a:solidFill>
                  <a:latin typeface="Arial" panose="020B0604020202020204" pitchFamily="34" charset="0"/>
                  <a:ea typeface="Arial" panose="020B0604020202020204" pitchFamily="34" charset="0"/>
                </a:rPr>
                <a:t> </a:t>
              </a:r>
              <a:r>
                <a:rPr lang="en-GB" sz="675">
                  <a:solidFill>
                    <a:prstClr val="black"/>
                  </a:solidFill>
                  <a:latin typeface="Arial" panose="020B0604020202020204" pitchFamily="34" charset="0"/>
                  <a:ea typeface="Arial" panose="020B0604020202020204" pitchFamily="34" charset="0"/>
                </a:rPr>
                <a:t>decision</a:t>
              </a:r>
              <a:r>
                <a:rPr lang="en-GB" sz="675" spc="-188">
                  <a:solidFill>
                    <a:prstClr val="black"/>
                  </a:solidFill>
                  <a:latin typeface="Arial" panose="020B0604020202020204" pitchFamily="34" charset="0"/>
                  <a:ea typeface="Arial" panose="020B0604020202020204" pitchFamily="34" charset="0"/>
                </a:rPr>
                <a:t> </a:t>
              </a:r>
              <a:r>
                <a:rPr lang="en-GB" sz="675">
                  <a:solidFill>
                    <a:prstClr val="black"/>
                  </a:solidFill>
                  <a:latin typeface="Arial" panose="020B0604020202020204" pitchFamily="34" charset="0"/>
                  <a:ea typeface="Arial" panose="020B0604020202020204" pitchFamily="34" charset="0"/>
                </a:rPr>
                <a:t>making</a:t>
              </a:r>
              <a:endParaRPr lang="en-GB" sz="825">
                <a:solidFill>
                  <a:prstClr val="black"/>
                </a:solidFill>
                <a:latin typeface="Arial" panose="020B0604020202020204" pitchFamily="34" charset="0"/>
                <a:ea typeface="Arial" panose="020B0604020202020204" pitchFamily="34" charset="0"/>
              </a:endParaRPr>
            </a:p>
          </p:txBody>
        </p:sp>
        <p:sp>
          <p:nvSpPr>
            <p:cNvPr id="20" name="docshape137">
              <a:extLst>
                <a:ext uri="{FF2B5EF4-FFF2-40B4-BE49-F238E27FC236}">
                  <a16:creationId xmlns:a16="http://schemas.microsoft.com/office/drawing/2014/main" xmlns="" id="{2A3BB4C0-42C5-4999-A71B-490F0F0E2DA5}"/>
                </a:ext>
              </a:extLst>
            </p:cNvPr>
            <p:cNvSpPr txBox="1">
              <a:spLocks noChangeArrowheads="1"/>
            </p:cNvSpPr>
            <p:nvPr/>
          </p:nvSpPr>
          <p:spPr bwMode="auto">
            <a:xfrm>
              <a:off x="4581" y="2761"/>
              <a:ext cx="2464" cy="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68580" marR="8573" indent="-69056" defTabSz="685800">
                <a:lnSpc>
                  <a:spcPct val="107000"/>
                </a:lnSpc>
                <a:tabLst>
                  <a:tab pos="69056" algn="l"/>
                </a:tabLst>
              </a:pPr>
              <a:r>
                <a:rPr lang="en-GB" sz="675" dirty="0">
                  <a:solidFill>
                    <a:prstClr val="black"/>
                  </a:solidFill>
                  <a:latin typeface="Arial" panose="020B0604020202020204" pitchFamily="34" charset="0"/>
                  <a:ea typeface="Arial" panose="020B0604020202020204" pitchFamily="34" charset="0"/>
                </a:rPr>
                <a:t>High level complex clinical</a:t>
              </a:r>
              <a:r>
                <a:rPr lang="en-GB" sz="675" spc="4" dirty="0">
                  <a:solidFill>
                    <a:prstClr val="black"/>
                  </a:solidFill>
                  <a:latin typeface="Arial" panose="020B0604020202020204" pitchFamily="34" charset="0"/>
                  <a:ea typeface="Arial" panose="020B0604020202020204" pitchFamily="34" charset="0"/>
                </a:rPr>
                <a:t> </a:t>
              </a:r>
              <a:r>
                <a:rPr lang="en-GB" sz="675" dirty="0">
                  <a:solidFill>
                    <a:prstClr val="black"/>
                  </a:solidFill>
                  <a:latin typeface="Arial" panose="020B0604020202020204" pitchFamily="34" charset="0"/>
                  <a:ea typeface="Arial" panose="020B0604020202020204" pitchFamily="34" charset="0"/>
                </a:rPr>
                <a:t>decision making including</a:t>
              </a:r>
              <a:r>
                <a:rPr lang="en-GB" sz="675" spc="4" dirty="0">
                  <a:solidFill>
                    <a:prstClr val="black"/>
                  </a:solidFill>
                  <a:latin typeface="Arial" panose="020B0604020202020204" pitchFamily="34" charset="0"/>
                  <a:ea typeface="Arial" panose="020B0604020202020204" pitchFamily="34" charset="0"/>
                </a:rPr>
                <a:t> </a:t>
              </a:r>
              <a:r>
                <a:rPr lang="en-GB" sz="675" dirty="0">
                  <a:solidFill>
                    <a:prstClr val="black"/>
                  </a:solidFill>
                  <a:latin typeface="Arial" panose="020B0604020202020204" pitchFamily="34" charset="0"/>
                  <a:ea typeface="Arial" panose="020B0604020202020204" pitchFamily="34" charset="0"/>
                </a:rPr>
                <a:t>complete management of</a:t>
              </a:r>
              <a:r>
                <a:rPr lang="en-GB" sz="675" spc="4" dirty="0">
                  <a:solidFill>
                    <a:prstClr val="black"/>
                  </a:solidFill>
                  <a:latin typeface="Arial" panose="020B0604020202020204" pitchFamily="34" charset="0"/>
                  <a:ea typeface="Arial" panose="020B0604020202020204" pitchFamily="34" charset="0"/>
                </a:rPr>
                <a:t> </a:t>
              </a:r>
              <a:r>
                <a:rPr lang="en-GB" sz="675" dirty="0">
                  <a:solidFill>
                    <a:prstClr val="black"/>
                  </a:solidFill>
                  <a:latin typeface="Arial" panose="020B0604020202020204" pitchFamily="34" charset="0"/>
                  <a:ea typeface="Arial" panose="020B0604020202020204" pitchFamily="34" charset="0"/>
                </a:rPr>
                <a:t>episodes</a:t>
              </a:r>
              <a:r>
                <a:rPr lang="en-GB" sz="675" spc="-38" dirty="0">
                  <a:solidFill>
                    <a:prstClr val="black"/>
                  </a:solidFill>
                  <a:latin typeface="Arial" panose="020B0604020202020204" pitchFamily="34" charset="0"/>
                  <a:ea typeface="Arial" panose="020B0604020202020204" pitchFamily="34" charset="0"/>
                </a:rPr>
                <a:t> </a:t>
              </a:r>
              <a:r>
                <a:rPr lang="en-GB" sz="675" dirty="0">
                  <a:solidFill>
                    <a:prstClr val="black"/>
                  </a:solidFill>
                  <a:latin typeface="Arial" panose="020B0604020202020204" pitchFamily="34" charset="0"/>
                  <a:ea typeface="Arial" panose="020B0604020202020204" pitchFamily="34" charset="0"/>
                </a:rPr>
                <a:t>of</a:t>
              </a:r>
              <a:r>
                <a:rPr lang="en-GB" sz="675" spc="-34" dirty="0">
                  <a:solidFill>
                    <a:prstClr val="black"/>
                  </a:solidFill>
                  <a:latin typeface="Arial" panose="020B0604020202020204" pitchFamily="34" charset="0"/>
                  <a:ea typeface="Arial" panose="020B0604020202020204" pitchFamily="34" charset="0"/>
                </a:rPr>
                <a:t> </a:t>
              </a:r>
              <a:r>
                <a:rPr lang="en-GB" sz="675" dirty="0">
                  <a:solidFill>
                    <a:prstClr val="black"/>
                  </a:solidFill>
                  <a:latin typeface="Arial" panose="020B0604020202020204" pitchFamily="34" charset="0"/>
                  <a:ea typeface="Arial" panose="020B0604020202020204" pitchFamily="34" charset="0"/>
                </a:rPr>
                <a:t>care.</a:t>
              </a:r>
              <a:r>
                <a:rPr lang="en-GB" sz="675" spc="-34" dirty="0">
                  <a:solidFill>
                    <a:prstClr val="black"/>
                  </a:solidFill>
                  <a:latin typeface="Arial" panose="020B0604020202020204" pitchFamily="34" charset="0"/>
                  <a:ea typeface="Arial" panose="020B0604020202020204" pitchFamily="34" charset="0"/>
                </a:rPr>
                <a:t> </a:t>
              </a:r>
              <a:r>
                <a:rPr lang="en-GB" sz="675" dirty="0">
                  <a:solidFill>
                    <a:prstClr val="black"/>
                  </a:solidFill>
                  <a:latin typeface="Arial" panose="020B0604020202020204" pitchFamily="34" charset="0"/>
                  <a:ea typeface="Arial" panose="020B0604020202020204" pitchFamily="34" charset="0"/>
                </a:rPr>
                <a:t>Less</a:t>
              </a:r>
              <a:r>
                <a:rPr lang="en-GB" sz="675" spc="-34" dirty="0">
                  <a:solidFill>
                    <a:prstClr val="black"/>
                  </a:solidFill>
                  <a:latin typeface="Arial" panose="020B0604020202020204" pitchFamily="34" charset="0"/>
                  <a:ea typeface="Arial" panose="020B0604020202020204" pitchFamily="34" charset="0"/>
                </a:rPr>
                <a:t> </a:t>
              </a:r>
              <a:r>
                <a:rPr lang="en-GB" sz="675" dirty="0">
                  <a:solidFill>
                    <a:prstClr val="black"/>
                  </a:solidFill>
                  <a:latin typeface="Arial" panose="020B0604020202020204" pitchFamily="34" charset="0"/>
                  <a:ea typeface="Arial" panose="020B0604020202020204" pitchFamily="34" charset="0"/>
                </a:rPr>
                <a:t>door</a:t>
              </a:r>
              <a:r>
                <a:rPr lang="en-GB" sz="675" spc="-188" dirty="0">
                  <a:solidFill>
                    <a:prstClr val="black"/>
                  </a:solidFill>
                  <a:latin typeface="Arial" panose="020B0604020202020204" pitchFamily="34" charset="0"/>
                  <a:ea typeface="Arial" panose="020B0604020202020204" pitchFamily="34" charset="0"/>
                </a:rPr>
                <a:t> </a:t>
              </a:r>
              <a:r>
                <a:rPr lang="en-GB" sz="675" dirty="0">
                  <a:solidFill>
                    <a:prstClr val="black"/>
                  </a:solidFill>
                  <a:latin typeface="Arial" panose="020B0604020202020204" pitchFamily="34" charset="0"/>
                  <a:ea typeface="Arial" panose="020B0604020202020204" pitchFamily="34" charset="0"/>
                </a:rPr>
                <a:t>hanging</a:t>
              </a:r>
              <a:endParaRPr lang="en-GB" sz="825" dirty="0">
                <a:solidFill>
                  <a:prstClr val="black"/>
                </a:solidFill>
                <a:latin typeface="Arial" panose="020B0604020202020204" pitchFamily="34" charset="0"/>
                <a:ea typeface="Arial" panose="020B0604020202020204" pitchFamily="34" charset="0"/>
              </a:endParaRPr>
            </a:p>
          </p:txBody>
        </p:sp>
        <p:sp>
          <p:nvSpPr>
            <p:cNvPr id="21" name="docshape138">
              <a:extLst>
                <a:ext uri="{FF2B5EF4-FFF2-40B4-BE49-F238E27FC236}">
                  <a16:creationId xmlns:a16="http://schemas.microsoft.com/office/drawing/2014/main" xmlns="" id="{DFC8D51C-3BFD-436A-AF11-8CF58EC2387E}"/>
                </a:ext>
              </a:extLst>
            </p:cNvPr>
            <p:cNvSpPr txBox="1">
              <a:spLocks noChangeArrowheads="1"/>
            </p:cNvSpPr>
            <p:nvPr/>
          </p:nvSpPr>
          <p:spPr bwMode="auto">
            <a:xfrm>
              <a:off x="8104" y="2761"/>
              <a:ext cx="1579"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68580" indent="-69056" defTabSz="685800">
                <a:spcBef>
                  <a:spcPts val="11"/>
                </a:spcBef>
                <a:tabLst>
                  <a:tab pos="69056" algn="l"/>
                </a:tabLst>
              </a:pPr>
              <a:r>
                <a:rPr lang="en-GB" sz="675">
                  <a:solidFill>
                    <a:prstClr val="black"/>
                  </a:solidFill>
                  <a:latin typeface="Arial" panose="020B0604020202020204" pitchFamily="34" charset="0"/>
                  <a:ea typeface="Arial" panose="020B0604020202020204" pitchFamily="34" charset="0"/>
                </a:rPr>
                <a:t>Masters/Doctoral</a:t>
              </a:r>
              <a:endParaRPr lang="en-GB" sz="825">
                <a:solidFill>
                  <a:prstClr val="black"/>
                </a:solidFill>
                <a:latin typeface="Arial" panose="020B0604020202020204" pitchFamily="34" charset="0"/>
                <a:ea typeface="Arial" panose="020B0604020202020204" pitchFamily="34" charset="0"/>
              </a:endParaRPr>
            </a:p>
          </p:txBody>
        </p:sp>
        <p:sp>
          <p:nvSpPr>
            <p:cNvPr id="22" name="docshape139">
              <a:extLst>
                <a:ext uri="{FF2B5EF4-FFF2-40B4-BE49-F238E27FC236}">
                  <a16:creationId xmlns:a16="http://schemas.microsoft.com/office/drawing/2014/main" xmlns="" id="{726A3253-A992-43DB-BEAB-E9A1E0FAB2F6}"/>
                </a:ext>
              </a:extLst>
            </p:cNvPr>
            <p:cNvSpPr txBox="1">
              <a:spLocks noChangeArrowheads="1"/>
            </p:cNvSpPr>
            <p:nvPr/>
          </p:nvSpPr>
          <p:spPr bwMode="auto">
            <a:xfrm>
              <a:off x="1167" y="2985"/>
              <a:ext cx="2911" cy="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68580" marR="8573" indent="-69056" defTabSz="685800">
                <a:lnSpc>
                  <a:spcPct val="107000"/>
                </a:lnSpc>
                <a:tabLst>
                  <a:tab pos="69056" algn="l"/>
                </a:tabLst>
              </a:pPr>
              <a:r>
                <a:rPr lang="en-GB" sz="675" spc="-4">
                  <a:solidFill>
                    <a:prstClr val="black"/>
                  </a:solidFill>
                  <a:latin typeface="Arial" panose="020B0604020202020204" pitchFamily="34" charset="0"/>
                  <a:ea typeface="Arial" panose="020B0604020202020204" pitchFamily="34" charset="0"/>
                </a:rPr>
                <a:t>Complex</a:t>
              </a:r>
              <a:r>
                <a:rPr lang="en-GB" sz="675" spc="-45">
                  <a:solidFill>
                    <a:prstClr val="black"/>
                  </a:solidFill>
                  <a:latin typeface="Arial" panose="020B0604020202020204" pitchFamily="34" charset="0"/>
                  <a:ea typeface="Arial" panose="020B0604020202020204" pitchFamily="34" charset="0"/>
                </a:rPr>
                <a:t> </a:t>
              </a:r>
              <a:r>
                <a:rPr lang="en-GB" sz="675">
                  <a:solidFill>
                    <a:prstClr val="black"/>
                  </a:solidFill>
                  <a:latin typeface="Arial" panose="020B0604020202020204" pitchFamily="34" charset="0"/>
                  <a:ea typeface="Arial" panose="020B0604020202020204" pitchFamily="34" charset="0"/>
                </a:rPr>
                <a:t>clinical</a:t>
              </a:r>
              <a:r>
                <a:rPr lang="en-GB" sz="675" spc="-41">
                  <a:solidFill>
                    <a:prstClr val="black"/>
                  </a:solidFill>
                  <a:latin typeface="Arial" panose="020B0604020202020204" pitchFamily="34" charset="0"/>
                  <a:ea typeface="Arial" panose="020B0604020202020204" pitchFamily="34" charset="0"/>
                </a:rPr>
                <a:t> </a:t>
              </a:r>
              <a:r>
                <a:rPr lang="en-GB" sz="675">
                  <a:solidFill>
                    <a:prstClr val="black"/>
                  </a:solidFill>
                  <a:latin typeface="Arial" panose="020B0604020202020204" pitchFamily="34" charset="0"/>
                  <a:ea typeface="Arial" panose="020B0604020202020204" pitchFamily="34" charset="0"/>
                </a:rPr>
                <a:t>decision</a:t>
              </a:r>
              <a:r>
                <a:rPr lang="en-GB" sz="675" spc="-41">
                  <a:solidFill>
                    <a:prstClr val="black"/>
                  </a:solidFill>
                  <a:latin typeface="Arial" panose="020B0604020202020204" pitchFamily="34" charset="0"/>
                  <a:ea typeface="Arial" panose="020B0604020202020204" pitchFamily="34" charset="0"/>
                </a:rPr>
                <a:t> </a:t>
              </a:r>
              <a:r>
                <a:rPr lang="en-GB" sz="675">
                  <a:solidFill>
                    <a:prstClr val="black"/>
                  </a:solidFill>
                  <a:latin typeface="Arial" panose="020B0604020202020204" pitchFamily="34" charset="0"/>
                  <a:ea typeface="Arial" panose="020B0604020202020204" pitchFamily="34" charset="0"/>
                </a:rPr>
                <a:t>making</a:t>
              </a:r>
              <a:r>
                <a:rPr lang="en-GB" sz="675" spc="-184">
                  <a:solidFill>
                    <a:prstClr val="black"/>
                  </a:solidFill>
                  <a:latin typeface="Arial" panose="020B0604020202020204" pitchFamily="34" charset="0"/>
                  <a:ea typeface="Arial" panose="020B0604020202020204" pitchFamily="34" charset="0"/>
                </a:rPr>
                <a:t> </a:t>
              </a:r>
              <a:r>
                <a:rPr lang="en-GB" sz="675">
                  <a:solidFill>
                    <a:prstClr val="black"/>
                  </a:solidFill>
                  <a:latin typeface="Arial" panose="020B0604020202020204" pitchFamily="34" charset="0"/>
                  <a:ea typeface="Arial" panose="020B0604020202020204" pitchFamily="34" charset="0"/>
                </a:rPr>
                <a:t>but defers to others for overall</a:t>
              </a:r>
              <a:r>
                <a:rPr lang="en-GB" sz="675" spc="4">
                  <a:solidFill>
                    <a:prstClr val="black"/>
                  </a:solidFill>
                  <a:latin typeface="Arial" panose="020B0604020202020204" pitchFamily="34" charset="0"/>
                  <a:ea typeface="Arial" panose="020B0604020202020204" pitchFamily="34" charset="0"/>
                </a:rPr>
                <a:t> </a:t>
              </a:r>
              <a:r>
                <a:rPr lang="en-GB" sz="675">
                  <a:solidFill>
                    <a:prstClr val="black"/>
                  </a:solidFill>
                  <a:latin typeface="Arial" panose="020B0604020202020204" pitchFamily="34" charset="0"/>
                  <a:ea typeface="Arial" panose="020B0604020202020204" pitchFamily="34" charset="0"/>
                </a:rPr>
                <a:t>plan</a:t>
              </a:r>
              <a:endParaRPr lang="en-GB" sz="825">
                <a:solidFill>
                  <a:prstClr val="black"/>
                </a:solidFill>
                <a:latin typeface="Arial" panose="020B0604020202020204" pitchFamily="34" charset="0"/>
                <a:ea typeface="Arial" panose="020B0604020202020204" pitchFamily="34" charset="0"/>
              </a:endParaRPr>
            </a:p>
          </p:txBody>
        </p:sp>
        <p:sp>
          <p:nvSpPr>
            <p:cNvPr id="23" name="docshape140">
              <a:extLst>
                <a:ext uri="{FF2B5EF4-FFF2-40B4-BE49-F238E27FC236}">
                  <a16:creationId xmlns:a16="http://schemas.microsoft.com/office/drawing/2014/main" xmlns="" id="{EAE2E2DF-1EFD-49EF-B051-A91B998B7E87}"/>
                </a:ext>
              </a:extLst>
            </p:cNvPr>
            <p:cNvSpPr txBox="1">
              <a:spLocks noChangeArrowheads="1"/>
            </p:cNvSpPr>
            <p:nvPr/>
          </p:nvSpPr>
          <p:spPr bwMode="auto">
            <a:xfrm>
              <a:off x="8104" y="3210"/>
              <a:ext cx="1830" cy="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68580" indent="-69056" defTabSz="685800">
                <a:spcBef>
                  <a:spcPts val="11"/>
                </a:spcBef>
                <a:tabLst>
                  <a:tab pos="69056" algn="l"/>
                </a:tabLst>
              </a:pPr>
              <a:r>
                <a:rPr lang="en-GB" sz="675">
                  <a:solidFill>
                    <a:prstClr val="black"/>
                  </a:solidFill>
                  <a:latin typeface="Arial" panose="020B0604020202020204" pitchFamily="34" charset="0"/>
                  <a:ea typeface="Arial" panose="020B0604020202020204" pitchFamily="34" charset="0"/>
                </a:rPr>
                <a:t>Evaluate</a:t>
              </a:r>
              <a:r>
                <a:rPr lang="en-GB" sz="675" spc="-30">
                  <a:solidFill>
                    <a:prstClr val="black"/>
                  </a:solidFill>
                  <a:latin typeface="Arial" panose="020B0604020202020204" pitchFamily="34" charset="0"/>
                  <a:ea typeface="Arial" panose="020B0604020202020204" pitchFamily="34" charset="0"/>
                </a:rPr>
                <a:t> </a:t>
              </a:r>
              <a:r>
                <a:rPr lang="en-GB" sz="675">
                  <a:solidFill>
                    <a:prstClr val="black"/>
                  </a:solidFill>
                  <a:latin typeface="Arial" panose="020B0604020202020204" pitchFamily="34" charset="0"/>
                  <a:ea typeface="Arial" panose="020B0604020202020204" pitchFamily="34" charset="0"/>
                </a:rPr>
                <a:t>and</a:t>
              </a:r>
              <a:r>
                <a:rPr lang="en-GB" sz="675" spc="-26">
                  <a:solidFill>
                    <a:prstClr val="black"/>
                  </a:solidFill>
                  <a:latin typeface="Arial" panose="020B0604020202020204" pitchFamily="34" charset="0"/>
                  <a:ea typeface="Arial" panose="020B0604020202020204" pitchFamily="34" charset="0"/>
                </a:rPr>
                <a:t> </a:t>
              </a:r>
              <a:r>
                <a:rPr lang="en-GB" sz="675">
                  <a:solidFill>
                    <a:prstClr val="black"/>
                  </a:solidFill>
                  <a:latin typeface="Arial" panose="020B0604020202020204" pitchFamily="34" charset="0"/>
                  <a:ea typeface="Arial" panose="020B0604020202020204" pitchFamily="34" charset="0"/>
                </a:rPr>
                <a:t>create</a:t>
              </a:r>
              <a:endParaRPr lang="en-GB" sz="825">
                <a:solidFill>
                  <a:prstClr val="black"/>
                </a:solidFill>
                <a:latin typeface="Arial" panose="020B0604020202020204" pitchFamily="34" charset="0"/>
                <a:ea typeface="Arial" panose="020B0604020202020204" pitchFamily="34" charset="0"/>
              </a:endParaRPr>
            </a:p>
            <a:p>
              <a:pPr defTabSz="685800">
                <a:spcBef>
                  <a:spcPts val="4"/>
                </a:spcBef>
              </a:pPr>
              <a:r>
                <a:rPr lang="en-GB" sz="788">
                  <a:solidFill>
                    <a:prstClr val="black"/>
                  </a:solidFill>
                  <a:latin typeface="Arial" panose="020B0604020202020204" pitchFamily="34" charset="0"/>
                  <a:ea typeface="Arial" panose="020B0604020202020204" pitchFamily="34" charset="0"/>
                </a:rPr>
                <a:t> </a:t>
              </a:r>
              <a:endParaRPr lang="en-GB" sz="825">
                <a:solidFill>
                  <a:prstClr val="black"/>
                </a:solidFill>
                <a:latin typeface="Arial" panose="020B0604020202020204" pitchFamily="34" charset="0"/>
                <a:ea typeface="Arial" panose="020B0604020202020204" pitchFamily="34" charset="0"/>
              </a:endParaRPr>
            </a:p>
            <a:p>
              <a:pPr marL="68580" indent="-69056" defTabSz="685800">
                <a:tabLst>
                  <a:tab pos="69056" algn="l"/>
                </a:tabLst>
              </a:pPr>
              <a:r>
                <a:rPr lang="en-GB" sz="675">
                  <a:solidFill>
                    <a:prstClr val="black"/>
                  </a:solidFill>
                  <a:latin typeface="Arial" panose="020B0604020202020204" pitchFamily="34" charset="0"/>
                  <a:ea typeface="Arial" panose="020B0604020202020204" pitchFamily="34" charset="0"/>
                </a:rPr>
                <a:t>HEE</a:t>
              </a:r>
              <a:r>
                <a:rPr lang="en-GB" sz="675" spc="-19">
                  <a:solidFill>
                    <a:prstClr val="black"/>
                  </a:solidFill>
                  <a:latin typeface="Arial" panose="020B0604020202020204" pitchFamily="34" charset="0"/>
                  <a:ea typeface="Arial" panose="020B0604020202020204" pitchFamily="34" charset="0"/>
                </a:rPr>
                <a:t> </a:t>
              </a:r>
              <a:r>
                <a:rPr lang="en-GB" sz="675">
                  <a:solidFill>
                    <a:prstClr val="black"/>
                  </a:solidFill>
                  <a:latin typeface="Arial" panose="020B0604020202020204" pitchFamily="34" charset="0"/>
                  <a:ea typeface="Arial" panose="020B0604020202020204" pitchFamily="34" charset="0"/>
                </a:rPr>
                <a:t>levels</a:t>
              </a:r>
              <a:r>
                <a:rPr lang="en-GB" sz="675" spc="-15">
                  <a:solidFill>
                    <a:prstClr val="black"/>
                  </a:solidFill>
                  <a:latin typeface="Arial" panose="020B0604020202020204" pitchFamily="34" charset="0"/>
                  <a:ea typeface="Arial" panose="020B0604020202020204" pitchFamily="34" charset="0"/>
                </a:rPr>
                <a:t> </a:t>
              </a:r>
              <a:r>
                <a:rPr lang="en-GB" sz="675">
                  <a:solidFill>
                    <a:prstClr val="black"/>
                  </a:solidFill>
                  <a:latin typeface="Arial" panose="020B0604020202020204" pitchFamily="34" charset="0"/>
                  <a:ea typeface="Arial" panose="020B0604020202020204" pitchFamily="34" charset="0"/>
                </a:rPr>
                <a:t>8&amp;9</a:t>
              </a:r>
              <a:endParaRPr lang="en-GB" sz="825">
                <a:solidFill>
                  <a:prstClr val="black"/>
                </a:solidFill>
                <a:latin typeface="Arial" panose="020B0604020202020204" pitchFamily="34" charset="0"/>
                <a:ea typeface="Arial" panose="020B0604020202020204" pitchFamily="34" charset="0"/>
              </a:endParaRPr>
            </a:p>
          </p:txBody>
        </p:sp>
        <p:sp>
          <p:nvSpPr>
            <p:cNvPr id="24" name="docshape141">
              <a:extLst>
                <a:ext uri="{FF2B5EF4-FFF2-40B4-BE49-F238E27FC236}">
                  <a16:creationId xmlns:a16="http://schemas.microsoft.com/office/drawing/2014/main" xmlns="" id="{511F324C-B1C3-4276-92A7-925C7E421E60}"/>
                </a:ext>
              </a:extLst>
            </p:cNvPr>
            <p:cNvSpPr txBox="1">
              <a:spLocks noChangeArrowheads="1"/>
            </p:cNvSpPr>
            <p:nvPr/>
          </p:nvSpPr>
          <p:spPr bwMode="auto">
            <a:xfrm>
              <a:off x="1167" y="3884"/>
              <a:ext cx="6168" cy="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68580" indent="-69056" defTabSz="685800">
                <a:spcBef>
                  <a:spcPts val="11"/>
                </a:spcBef>
                <a:tabLst>
                  <a:tab pos="69056" algn="l"/>
                </a:tabLst>
              </a:pPr>
              <a:r>
                <a:rPr lang="en-GB" sz="675">
                  <a:solidFill>
                    <a:prstClr val="black"/>
                  </a:solidFill>
                  <a:latin typeface="Arial" panose="020B0604020202020204" pitchFamily="34" charset="0"/>
                  <a:ea typeface="Arial" panose="020B0604020202020204" pitchFamily="34" charset="0"/>
                </a:rPr>
                <a:t>Manages</a:t>
              </a:r>
              <a:r>
                <a:rPr lang="en-GB" sz="675" spc="-30">
                  <a:solidFill>
                    <a:prstClr val="black"/>
                  </a:solidFill>
                  <a:latin typeface="Arial" panose="020B0604020202020204" pitchFamily="34" charset="0"/>
                  <a:ea typeface="Arial" panose="020B0604020202020204" pitchFamily="34" charset="0"/>
                </a:rPr>
                <a:t> </a:t>
              </a:r>
              <a:r>
                <a:rPr lang="en-GB" sz="675">
                  <a:solidFill>
                    <a:prstClr val="black"/>
                  </a:solidFill>
                  <a:latin typeface="Arial" panose="020B0604020202020204" pitchFamily="34" charset="0"/>
                  <a:ea typeface="Arial" panose="020B0604020202020204" pitchFamily="34" charset="0"/>
                </a:rPr>
                <a:t>a</a:t>
              </a:r>
              <a:r>
                <a:rPr lang="en-GB" sz="675" spc="-26">
                  <a:solidFill>
                    <a:prstClr val="black"/>
                  </a:solidFill>
                  <a:latin typeface="Arial" panose="020B0604020202020204" pitchFamily="34" charset="0"/>
                  <a:ea typeface="Arial" panose="020B0604020202020204" pitchFamily="34" charset="0"/>
                </a:rPr>
                <a:t> </a:t>
              </a:r>
              <a:r>
                <a:rPr lang="en-GB" sz="675">
                  <a:solidFill>
                    <a:prstClr val="black"/>
                  </a:solidFill>
                  <a:latin typeface="Arial" panose="020B0604020202020204" pitchFamily="34" charset="0"/>
                  <a:ea typeface="Arial" panose="020B0604020202020204" pitchFamily="34" charset="0"/>
                </a:rPr>
                <a:t>caseload-highly</a:t>
              </a:r>
              <a:endParaRPr lang="en-GB" sz="825">
                <a:solidFill>
                  <a:prstClr val="black"/>
                </a:solidFill>
                <a:latin typeface="Arial" panose="020B0604020202020204" pitchFamily="34" charset="0"/>
                <a:ea typeface="Arial" panose="020B0604020202020204" pitchFamily="34" charset="0"/>
              </a:endParaRPr>
            </a:p>
            <a:p>
              <a:pPr marL="68580" marR="8573" defTabSz="685800">
                <a:lnSpc>
                  <a:spcPct val="107000"/>
                </a:lnSpc>
                <a:spcBef>
                  <a:spcPts val="53"/>
                </a:spcBef>
                <a:tabLst>
                  <a:tab pos="1625441" algn="l"/>
                  <a:tab pos="1694498" algn="l"/>
                </a:tabLst>
              </a:pPr>
              <a:r>
                <a:rPr lang="en-GB" sz="675">
                  <a:solidFill>
                    <a:prstClr val="black"/>
                  </a:solidFill>
                  <a:latin typeface="Arial" panose="020B0604020202020204" pitchFamily="34" charset="0"/>
                  <a:ea typeface="Arial" panose="020B0604020202020204" pitchFamily="34" charset="0"/>
                </a:rPr>
                <a:t>developed</a:t>
              </a:r>
              <a:r>
                <a:rPr lang="en-GB" sz="675" spc="-23">
                  <a:solidFill>
                    <a:prstClr val="black"/>
                  </a:solidFill>
                  <a:latin typeface="Arial" panose="020B0604020202020204" pitchFamily="34" charset="0"/>
                  <a:ea typeface="Arial" panose="020B0604020202020204" pitchFamily="34" charset="0"/>
                </a:rPr>
                <a:t> </a:t>
              </a:r>
              <a:r>
                <a:rPr lang="en-GB" sz="675">
                  <a:solidFill>
                    <a:prstClr val="black"/>
                  </a:solidFill>
                  <a:latin typeface="Arial" panose="020B0604020202020204" pitchFamily="34" charset="0"/>
                  <a:ea typeface="Arial" panose="020B0604020202020204" pitchFamily="34" charset="0"/>
                </a:rPr>
                <a:t>brokering</a:t>
              </a:r>
              <a:r>
                <a:rPr lang="en-GB" sz="675" spc="-23">
                  <a:solidFill>
                    <a:prstClr val="black"/>
                  </a:solidFill>
                  <a:latin typeface="Arial" panose="020B0604020202020204" pitchFamily="34" charset="0"/>
                  <a:ea typeface="Arial" panose="020B0604020202020204" pitchFamily="34" charset="0"/>
                </a:rPr>
                <a:t> </a:t>
              </a:r>
              <a:r>
                <a:rPr lang="en-GB" sz="675">
                  <a:solidFill>
                    <a:prstClr val="black"/>
                  </a:solidFill>
                  <a:latin typeface="Arial" panose="020B0604020202020204" pitchFamily="34" charset="0"/>
                  <a:ea typeface="Arial" panose="020B0604020202020204" pitchFamily="34" charset="0"/>
                </a:rPr>
                <a:t>skills,</a:t>
              </a:r>
              <a:r>
                <a:rPr lang="en-GB" sz="675" spc="-23">
                  <a:solidFill>
                    <a:prstClr val="black"/>
                  </a:solidFill>
                  <a:latin typeface="Arial" panose="020B0604020202020204" pitchFamily="34" charset="0"/>
                  <a:ea typeface="Arial" panose="020B0604020202020204" pitchFamily="34" charset="0"/>
                </a:rPr>
                <a:t> </a:t>
              </a:r>
              <a:r>
                <a:rPr lang="en-GB" sz="675">
                  <a:solidFill>
                    <a:prstClr val="black"/>
                  </a:solidFill>
                  <a:latin typeface="Arial" panose="020B0604020202020204" pitchFamily="34" charset="0"/>
                  <a:ea typeface="Arial" panose="020B0604020202020204" pitchFamily="34" charset="0"/>
                </a:rPr>
                <a:t>some	</a:t>
              </a:r>
              <a:r>
                <a:rPr lang="en-GB" sz="675">
                  <a:solidFill>
                    <a:srgbClr val="0072BB"/>
                  </a:solidFill>
                  <a:latin typeface="Arial" panose="020B0604020202020204" pitchFamily="34" charset="0"/>
                  <a:ea typeface="Arial" panose="020B0604020202020204" pitchFamily="34" charset="0"/>
                </a:rPr>
                <a:t>• </a:t>
              </a:r>
              <a:r>
                <a:rPr lang="en-GB" sz="675">
                  <a:solidFill>
                    <a:prstClr val="black"/>
                  </a:solidFill>
                  <a:latin typeface="Arial" panose="020B0604020202020204" pitchFamily="34" charset="0"/>
                  <a:ea typeface="Arial" panose="020B0604020202020204" pitchFamily="34" charset="0"/>
                </a:rPr>
                <a:t>Uses brokering skills but not as</a:t>
              </a:r>
              <a:r>
                <a:rPr lang="en-GB" sz="675" spc="-188">
                  <a:solidFill>
                    <a:prstClr val="black"/>
                  </a:solidFill>
                  <a:latin typeface="Arial" panose="020B0604020202020204" pitchFamily="34" charset="0"/>
                  <a:ea typeface="Arial" panose="020B0604020202020204" pitchFamily="34" charset="0"/>
                </a:rPr>
                <a:t> </a:t>
              </a:r>
              <a:r>
                <a:rPr lang="en-GB" sz="675">
                  <a:solidFill>
                    <a:prstClr val="black"/>
                  </a:solidFill>
                  <a:latin typeface="Arial" panose="020B0604020202020204" pitchFamily="34" charset="0"/>
                  <a:ea typeface="Arial" panose="020B0604020202020204" pitchFamily="34" charset="0"/>
                </a:rPr>
                <a:t>door</a:t>
              </a:r>
              <a:r>
                <a:rPr lang="en-GB" sz="675" spc="-19">
                  <a:solidFill>
                    <a:prstClr val="black"/>
                  </a:solidFill>
                  <a:latin typeface="Arial" panose="020B0604020202020204" pitchFamily="34" charset="0"/>
                  <a:ea typeface="Arial" panose="020B0604020202020204" pitchFamily="34" charset="0"/>
                </a:rPr>
                <a:t> </a:t>
              </a:r>
              <a:r>
                <a:rPr lang="en-GB" sz="675">
                  <a:solidFill>
                    <a:prstClr val="black"/>
                  </a:solidFill>
                  <a:latin typeface="Arial" panose="020B0604020202020204" pitchFamily="34" charset="0"/>
                  <a:ea typeface="Arial" panose="020B0604020202020204" pitchFamily="34" charset="0"/>
                </a:rPr>
                <a:t>hanging		frequently</a:t>
              </a:r>
              <a:r>
                <a:rPr lang="en-GB" sz="675" spc="-19">
                  <a:solidFill>
                    <a:prstClr val="black"/>
                  </a:solidFill>
                  <a:latin typeface="Arial" panose="020B0604020202020204" pitchFamily="34" charset="0"/>
                  <a:ea typeface="Arial" panose="020B0604020202020204" pitchFamily="34" charset="0"/>
                </a:rPr>
                <a:t> </a:t>
              </a:r>
              <a:r>
                <a:rPr lang="en-GB" sz="675">
                  <a:solidFill>
                    <a:prstClr val="black"/>
                  </a:solidFill>
                  <a:latin typeface="Arial" panose="020B0604020202020204" pitchFamily="34" charset="0"/>
                  <a:ea typeface="Arial" panose="020B0604020202020204" pitchFamily="34" charset="0"/>
                </a:rPr>
                <a:t>as</a:t>
              </a:r>
              <a:r>
                <a:rPr lang="en-GB" sz="675" spc="-19">
                  <a:solidFill>
                    <a:prstClr val="black"/>
                  </a:solidFill>
                  <a:latin typeface="Arial" panose="020B0604020202020204" pitchFamily="34" charset="0"/>
                  <a:ea typeface="Arial" panose="020B0604020202020204" pitchFamily="34" charset="0"/>
                </a:rPr>
                <a:t> </a:t>
              </a:r>
              <a:r>
                <a:rPr lang="en-GB" sz="675">
                  <a:solidFill>
                    <a:prstClr val="black"/>
                  </a:solidFill>
                  <a:latin typeface="Arial" panose="020B0604020202020204" pitchFamily="34" charset="0"/>
                  <a:ea typeface="Arial" panose="020B0604020202020204" pitchFamily="34" charset="0"/>
                </a:rPr>
                <a:t>enhanced</a:t>
              </a:r>
              <a:r>
                <a:rPr lang="en-GB" sz="675" spc="-15">
                  <a:solidFill>
                    <a:prstClr val="black"/>
                  </a:solidFill>
                  <a:latin typeface="Arial" panose="020B0604020202020204" pitchFamily="34" charset="0"/>
                  <a:ea typeface="Arial" panose="020B0604020202020204" pitchFamily="34" charset="0"/>
                </a:rPr>
                <a:t> </a:t>
              </a:r>
              <a:r>
                <a:rPr lang="en-GB" sz="675">
                  <a:solidFill>
                    <a:prstClr val="black"/>
                  </a:solidFill>
                  <a:latin typeface="Arial" panose="020B0604020202020204" pitchFamily="34" charset="0"/>
                  <a:ea typeface="Arial" panose="020B0604020202020204" pitchFamily="34" charset="0"/>
                </a:rPr>
                <a:t>group</a:t>
              </a:r>
              <a:endParaRPr lang="en-GB" sz="825">
                <a:solidFill>
                  <a:prstClr val="black"/>
                </a:solidFill>
                <a:latin typeface="Arial" panose="020B0604020202020204" pitchFamily="34" charset="0"/>
                <a:ea typeface="Arial" panose="020B0604020202020204" pitchFamily="34" charset="0"/>
              </a:endParaRPr>
            </a:p>
          </p:txBody>
        </p:sp>
        <p:sp>
          <p:nvSpPr>
            <p:cNvPr id="25" name="docshape142">
              <a:extLst>
                <a:ext uri="{FF2B5EF4-FFF2-40B4-BE49-F238E27FC236}">
                  <a16:creationId xmlns:a16="http://schemas.microsoft.com/office/drawing/2014/main" xmlns="" id="{B4FE20A8-D4AD-4100-81B9-8A4EA1EDA54F}"/>
                </a:ext>
              </a:extLst>
            </p:cNvPr>
            <p:cNvSpPr txBox="1">
              <a:spLocks noChangeArrowheads="1"/>
            </p:cNvSpPr>
            <p:nvPr/>
          </p:nvSpPr>
          <p:spPr bwMode="auto">
            <a:xfrm>
              <a:off x="1167" y="4782"/>
              <a:ext cx="2880" cy="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68580" marR="8573" indent="-69056" defTabSz="685800">
                <a:lnSpc>
                  <a:spcPct val="107000"/>
                </a:lnSpc>
                <a:tabLst>
                  <a:tab pos="69056" algn="l"/>
                </a:tabLst>
              </a:pPr>
              <a:r>
                <a:rPr lang="en-GB" sz="675">
                  <a:solidFill>
                    <a:prstClr val="black"/>
                  </a:solidFill>
                  <a:latin typeface="Arial" panose="020B0604020202020204" pitchFamily="34" charset="0"/>
                  <a:ea typeface="Arial" panose="020B0604020202020204" pitchFamily="34" charset="0"/>
                </a:rPr>
                <a:t>Post</a:t>
              </a:r>
              <a:r>
                <a:rPr lang="en-GB" sz="675" spc="-53">
                  <a:solidFill>
                    <a:prstClr val="black"/>
                  </a:solidFill>
                  <a:latin typeface="Arial" panose="020B0604020202020204" pitchFamily="34" charset="0"/>
                  <a:ea typeface="Arial" panose="020B0604020202020204" pitchFamily="34" charset="0"/>
                </a:rPr>
                <a:t> </a:t>
              </a:r>
              <a:r>
                <a:rPr lang="en-GB" sz="675">
                  <a:solidFill>
                    <a:prstClr val="black"/>
                  </a:solidFill>
                  <a:latin typeface="Arial" panose="020B0604020202020204" pitchFamily="34" charset="0"/>
                  <a:ea typeface="Arial" panose="020B0604020202020204" pitchFamily="34" charset="0"/>
                </a:rPr>
                <a:t>reg/post</a:t>
              </a:r>
              <a:r>
                <a:rPr lang="en-GB" sz="675" spc="-49">
                  <a:solidFill>
                    <a:prstClr val="black"/>
                  </a:solidFill>
                  <a:latin typeface="Arial" panose="020B0604020202020204" pitchFamily="34" charset="0"/>
                  <a:ea typeface="Arial" panose="020B0604020202020204" pitchFamily="34" charset="0"/>
                </a:rPr>
                <a:t> </a:t>
              </a:r>
              <a:r>
                <a:rPr lang="en-GB" sz="675">
                  <a:solidFill>
                    <a:prstClr val="black"/>
                  </a:solidFill>
                  <a:latin typeface="Arial" panose="020B0604020202020204" pitchFamily="34" charset="0"/>
                  <a:ea typeface="Arial" panose="020B0604020202020204" pitchFamily="34" charset="0"/>
                </a:rPr>
                <a:t>grad</a:t>
              </a:r>
              <a:r>
                <a:rPr lang="en-GB" sz="675" spc="-49">
                  <a:solidFill>
                    <a:prstClr val="black"/>
                  </a:solidFill>
                  <a:latin typeface="Arial" panose="020B0604020202020204" pitchFamily="34" charset="0"/>
                  <a:ea typeface="Arial" panose="020B0604020202020204" pitchFamily="34" charset="0"/>
                </a:rPr>
                <a:t> </a:t>
              </a:r>
              <a:r>
                <a:rPr lang="en-GB" sz="675">
                  <a:solidFill>
                    <a:prstClr val="black"/>
                  </a:solidFill>
                  <a:latin typeface="Arial" panose="020B0604020202020204" pitchFamily="34" charset="0"/>
                  <a:ea typeface="Arial" panose="020B0604020202020204" pitchFamily="34" charset="0"/>
                </a:rPr>
                <a:t>qualifications/</a:t>
              </a:r>
              <a:r>
                <a:rPr lang="en-GB" sz="675" spc="-184">
                  <a:solidFill>
                    <a:prstClr val="black"/>
                  </a:solidFill>
                  <a:latin typeface="Arial" panose="020B0604020202020204" pitchFamily="34" charset="0"/>
                  <a:ea typeface="Arial" panose="020B0604020202020204" pitchFamily="34" charset="0"/>
                </a:rPr>
                <a:t> </a:t>
              </a:r>
              <a:r>
                <a:rPr lang="en-GB" sz="675">
                  <a:solidFill>
                    <a:prstClr val="black"/>
                  </a:solidFill>
                  <a:latin typeface="Arial" panose="020B0604020202020204" pitchFamily="34" charset="0"/>
                  <a:ea typeface="Arial" panose="020B0604020202020204" pitchFamily="34" charset="0"/>
                </a:rPr>
                <a:t>CPD</a:t>
              </a:r>
              <a:r>
                <a:rPr lang="en-GB" sz="675" spc="-23">
                  <a:solidFill>
                    <a:prstClr val="black"/>
                  </a:solidFill>
                  <a:latin typeface="Arial" panose="020B0604020202020204" pitchFamily="34" charset="0"/>
                  <a:ea typeface="Arial" panose="020B0604020202020204" pitchFamily="34" charset="0"/>
                </a:rPr>
                <a:t> </a:t>
              </a:r>
              <a:r>
                <a:rPr lang="en-GB" sz="675">
                  <a:solidFill>
                    <a:prstClr val="black"/>
                  </a:solidFill>
                  <a:latin typeface="Arial" panose="020B0604020202020204" pitchFamily="34" charset="0"/>
                  <a:ea typeface="Arial" panose="020B0604020202020204" pitchFamily="34" charset="0"/>
                </a:rPr>
                <a:t>occasionally</a:t>
              </a:r>
              <a:r>
                <a:rPr lang="en-GB" sz="675" spc="-23">
                  <a:solidFill>
                    <a:prstClr val="black"/>
                  </a:solidFill>
                  <a:latin typeface="Arial" panose="020B0604020202020204" pitchFamily="34" charset="0"/>
                  <a:ea typeface="Arial" panose="020B0604020202020204" pitchFamily="34" charset="0"/>
                </a:rPr>
                <a:t> </a:t>
              </a:r>
              <a:r>
                <a:rPr lang="en-GB" sz="675">
                  <a:solidFill>
                    <a:prstClr val="black"/>
                  </a:solidFill>
                  <a:latin typeface="Arial" panose="020B0604020202020204" pitchFamily="34" charset="0"/>
                  <a:ea typeface="Arial" panose="020B0604020202020204" pitchFamily="34" charset="0"/>
                </a:rPr>
                <a:t>Masters</a:t>
              </a:r>
              <a:r>
                <a:rPr lang="en-GB" sz="675" spc="-19">
                  <a:solidFill>
                    <a:prstClr val="black"/>
                  </a:solidFill>
                  <a:latin typeface="Arial" panose="020B0604020202020204" pitchFamily="34" charset="0"/>
                  <a:ea typeface="Arial" panose="020B0604020202020204" pitchFamily="34" charset="0"/>
                </a:rPr>
                <a:t> </a:t>
              </a:r>
              <a:r>
                <a:rPr lang="en-GB" sz="675">
                  <a:solidFill>
                    <a:prstClr val="black"/>
                  </a:solidFill>
                  <a:latin typeface="Arial" panose="020B0604020202020204" pitchFamily="34" charset="0"/>
                  <a:ea typeface="Arial" panose="020B0604020202020204" pitchFamily="34" charset="0"/>
                </a:rPr>
                <a:t>level</a:t>
              </a:r>
              <a:endParaRPr lang="en-GB" sz="825">
                <a:solidFill>
                  <a:prstClr val="black"/>
                </a:solidFill>
                <a:latin typeface="Arial" panose="020B0604020202020204" pitchFamily="34" charset="0"/>
                <a:ea typeface="Arial" panose="020B0604020202020204" pitchFamily="34" charset="0"/>
              </a:endParaRPr>
            </a:p>
          </p:txBody>
        </p:sp>
        <p:sp>
          <p:nvSpPr>
            <p:cNvPr id="26" name="docshape143">
              <a:extLst>
                <a:ext uri="{FF2B5EF4-FFF2-40B4-BE49-F238E27FC236}">
                  <a16:creationId xmlns:a16="http://schemas.microsoft.com/office/drawing/2014/main" xmlns="" id="{000C8A18-EE16-4C42-9A93-C4E717FC5092}"/>
                </a:ext>
              </a:extLst>
            </p:cNvPr>
            <p:cNvSpPr txBox="1">
              <a:spLocks noChangeArrowheads="1"/>
            </p:cNvSpPr>
            <p:nvPr/>
          </p:nvSpPr>
          <p:spPr bwMode="auto">
            <a:xfrm>
              <a:off x="4581" y="4782"/>
              <a:ext cx="1830" cy="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68580" indent="-69056" defTabSz="685800">
                <a:spcBef>
                  <a:spcPts val="11"/>
                </a:spcBef>
                <a:tabLst>
                  <a:tab pos="69056" algn="l"/>
                </a:tabLst>
              </a:pPr>
              <a:r>
                <a:rPr lang="en-GB" sz="675">
                  <a:solidFill>
                    <a:prstClr val="black"/>
                  </a:solidFill>
                  <a:latin typeface="Arial" panose="020B0604020202020204" pitchFamily="34" charset="0"/>
                  <a:ea typeface="Arial" panose="020B0604020202020204" pitchFamily="34" charset="0"/>
                </a:rPr>
                <a:t>Masters</a:t>
              </a:r>
              <a:r>
                <a:rPr lang="en-GB" sz="675" spc="-23">
                  <a:solidFill>
                    <a:prstClr val="black"/>
                  </a:solidFill>
                  <a:latin typeface="Arial" panose="020B0604020202020204" pitchFamily="34" charset="0"/>
                  <a:ea typeface="Arial" panose="020B0604020202020204" pitchFamily="34" charset="0"/>
                </a:rPr>
                <a:t> </a:t>
              </a:r>
              <a:r>
                <a:rPr lang="en-GB" sz="675">
                  <a:solidFill>
                    <a:prstClr val="black"/>
                  </a:solidFill>
                  <a:latin typeface="Arial" panose="020B0604020202020204" pitchFamily="34" charset="0"/>
                  <a:ea typeface="Arial" panose="020B0604020202020204" pitchFamily="34" charset="0"/>
                </a:rPr>
                <a:t>level</a:t>
              </a:r>
              <a:endParaRPr lang="en-GB" sz="825">
                <a:solidFill>
                  <a:prstClr val="black"/>
                </a:solidFill>
                <a:latin typeface="Arial" panose="020B0604020202020204" pitchFamily="34" charset="0"/>
                <a:ea typeface="Arial" panose="020B0604020202020204" pitchFamily="34" charset="0"/>
              </a:endParaRPr>
            </a:p>
            <a:p>
              <a:pPr defTabSz="685800">
                <a:spcBef>
                  <a:spcPts val="38"/>
                </a:spcBef>
              </a:pPr>
              <a:r>
                <a:rPr lang="en-GB" sz="825">
                  <a:solidFill>
                    <a:prstClr val="black"/>
                  </a:solidFill>
                  <a:latin typeface="Arial" panose="020B0604020202020204" pitchFamily="34" charset="0"/>
                  <a:ea typeface="Arial" panose="020B0604020202020204" pitchFamily="34" charset="0"/>
                </a:rPr>
                <a:t> </a:t>
              </a:r>
            </a:p>
            <a:p>
              <a:pPr marL="68580" indent="-69056" defTabSz="685800">
                <a:tabLst>
                  <a:tab pos="69056" algn="l"/>
                </a:tabLst>
              </a:pPr>
              <a:r>
                <a:rPr lang="en-GB" sz="675">
                  <a:solidFill>
                    <a:prstClr val="black"/>
                  </a:solidFill>
                  <a:latin typeface="Arial" panose="020B0604020202020204" pitchFamily="34" charset="0"/>
                  <a:ea typeface="Arial" panose="020B0604020202020204" pitchFamily="34" charset="0"/>
                </a:rPr>
                <a:t>Evaluate</a:t>
              </a:r>
              <a:r>
                <a:rPr lang="en-GB" sz="675" spc="-30">
                  <a:solidFill>
                    <a:prstClr val="black"/>
                  </a:solidFill>
                  <a:latin typeface="Arial" panose="020B0604020202020204" pitchFamily="34" charset="0"/>
                  <a:ea typeface="Arial" panose="020B0604020202020204" pitchFamily="34" charset="0"/>
                </a:rPr>
                <a:t> </a:t>
              </a:r>
              <a:r>
                <a:rPr lang="en-GB" sz="675">
                  <a:solidFill>
                    <a:prstClr val="black"/>
                  </a:solidFill>
                  <a:latin typeface="Arial" panose="020B0604020202020204" pitchFamily="34" charset="0"/>
                  <a:ea typeface="Arial" panose="020B0604020202020204" pitchFamily="34" charset="0"/>
                </a:rPr>
                <a:t>and</a:t>
              </a:r>
              <a:r>
                <a:rPr lang="en-GB" sz="675" spc="-26">
                  <a:solidFill>
                    <a:prstClr val="black"/>
                  </a:solidFill>
                  <a:latin typeface="Arial" panose="020B0604020202020204" pitchFamily="34" charset="0"/>
                  <a:ea typeface="Arial" panose="020B0604020202020204" pitchFamily="34" charset="0"/>
                </a:rPr>
                <a:t> </a:t>
              </a:r>
              <a:r>
                <a:rPr lang="en-GB" sz="675">
                  <a:solidFill>
                    <a:prstClr val="black"/>
                  </a:solidFill>
                  <a:latin typeface="Arial" panose="020B0604020202020204" pitchFamily="34" charset="0"/>
                  <a:ea typeface="Arial" panose="020B0604020202020204" pitchFamily="34" charset="0"/>
                </a:rPr>
                <a:t>create</a:t>
              </a:r>
              <a:endParaRPr lang="en-GB" sz="825">
                <a:solidFill>
                  <a:prstClr val="black"/>
                </a:solidFill>
                <a:latin typeface="Arial" panose="020B0604020202020204" pitchFamily="34" charset="0"/>
                <a:ea typeface="Arial" panose="020B0604020202020204" pitchFamily="34" charset="0"/>
              </a:endParaRPr>
            </a:p>
          </p:txBody>
        </p:sp>
        <p:sp>
          <p:nvSpPr>
            <p:cNvPr id="27" name="docshape144">
              <a:extLst>
                <a:ext uri="{FF2B5EF4-FFF2-40B4-BE49-F238E27FC236}">
                  <a16:creationId xmlns:a16="http://schemas.microsoft.com/office/drawing/2014/main" xmlns="" id="{D89AC75E-562D-4E02-87C5-05C47B8A9A87}"/>
                </a:ext>
              </a:extLst>
            </p:cNvPr>
            <p:cNvSpPr txBox="1">
              <a:spLocks noChangeArrowheads="1"/>
            </p:cNvSpPr>
            <p:nvPr/>
          </p:nvSpPr>
          <p:spPr bwMode="auto">
            <a:xfrm>
              <a:off x="1167" y="5456"/>
              <a:ext cx="1830"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68580" indent="-69056" defTabSz="685800">
                <a:spcBef>
                  <a:spcPts val="11"/>
                </a:spcBef>
                <a:tabLst>
                  <a:tab pos="69056" algn="l"/>
                </a:tabLst>
              </a:pPr>
              <a:r>
                <a:rPr lang="en-GB" sz="675">
                  <a:solidFill>
                    <a:prstClr val="black"/>
                  </a:solidFill>
                  <a:latin typeface="Arial" panose="020B0604020202020204" pitchFamily="34" charset="0"/>
                  <a:ea typeface="Arial" panose="020B0604020202020204" pitchFamily="34" charset="0"/>
                </a:rPr>
                <a:t>Evaluate</a:t>
              </a:r>
              <a:r>
                <a:rPr lang="en-GB" sz="675" spc="-30">
                  <a:solidFill>
                    <a:prstClr val="black"/>
                  </a:solidFill>
                  <a:latin typeface="Arial" panose="020B0604020202020204" pitchFamily="34" charset="0"/>
                  <a:ea typeface="Arial" panose="020B0604020202020204" pitchFamily="34" charset="0"/>
                </a:rPr>
                <a:t> </a:t>
              </a:r>
              <a:r>
                <a:rPr lang="en-GB" sz="675">
                  <a:solidFill>
                    <a:prstClr val="black"/>
                  </a:solidFill>
                  <a:latin typeface="Arial" panose="020B0604020202020204" pitchFamily="34" charset="0"/>
                  <a:ea typeface="Arial" panose="020B0604020202020204" pitchFamily="34" charset="0"/>
                </a:rPr>
                <a:t>and</a:t>
              </a:r>
              <a:r>
                <a:rPr lang="en-GB" sz="675" spc="-26">
                  <a:solidFill>
                    <a:prstClr val="black"/>
                  </a:solidFill>
                  <a:latin typeface="Arial" panose="020B0604020202020204" pitchFamily="34" charset="0"/>
                  <a:ea typeface="Arial" panose="020B0604020202020204" pitchFamily="34" charset="0"/>
                </a:rPr>
                <a:t> </a:t>
              </a:r>
              <a:r>
                <a:rPr lang="en-GB" sz="675">
                  <a:solidFill>
                    <a:prstClr val="black"/>
                  </a:solidFill>
                  <a:latin typeface="Arial" panose="020B0604020202020204" pitchFamily="34" charset="0"/>
                  <a:ea typeface="Arial" panose="020B0604020202020204" pitchFamily="34" charset="0"/>
                </a:rPr>
                <a:t>create</a:t>
              </a:r>
              <a:endParaRPr lang="en-GB" sz="825">
                <a:solidFill>
                  <a:prstClr val="black"/>
                </a:solidFill>
                <a:latin typeface="Arial" panose="020B0604020202020204" pitchFamily="34" charset="0"/>
                <a:ea typeface="Arial" panose="020B0604020202020204" pitchFamily="34" charset="0"/>
              </a:endParaRPr>
            </a:p>
          </p:txBody>
        </p:sp>
        <p:sp>
          <p:nvSpPr>
            <p:cNvPr id="28" name="docshape145">
              <a:extLst>
                <a:ext uri="{FF2B5EF4-FFF2-40B4-BE49-F238E27FC236}">
                  <a16:creationId xmlns:a16="http://schemas.microsoft.com/office/drawing/2014/main" xmlns="" id="{3C2955F5-7392-4686-A91E-FAA9E8D2CE85}"/>
                </a:ext>
              </a:extLst>
            </p:cNvPr>
            <p:cNvSpPr txBox="1">
              <a:spLocks noChangeArrowheads="1"/>
            </p:cNvSpPr>
            <p:nvPr/>
          </p:nvSpPr>
          <p:spPr bwMode="auto">
            <a:xfrm>
              <a:off x="4581" y="5701"/>
              <a:ext cx="1465"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257175" indent="-257175" defTabSz="685800">
                <a:spcBef>
                  <a:spcPts val="11"/>
                </a:spcBef>
                <a:buClr>
                  <a:srgbClr val="0072BB"/>
                </a:buClr>
                <a:buSzPts val="900"/>
                <a:buFont typeface="Arial" panose="020B0604020202020204" pitchFamily="34" charset="0"/>
                <a:buChar char="•"/>
                <a:tabLst>
                  <a:tab pos="69056" algn="l"/>
                </a:tabLst>
              </a:pPr>
              <a:r>
                <a:rPr lang="en-GB" sz="675">
                  <a:solidFill>
                    <a:prstClr val="black"/>
                  </a:solidFill>
                  <a:latin typeface="Arial" panose="020B0604020202020204" pitchFamily="34" charset="0"/>
                  <a:ea typeface="Arial" panose="020B0604020202020204" pitchFamily="34" charset="0"/>
                </a:rPr>
                <a:t>HEE</a:t>
              </a:r>
              <a:r>
                <a:rPr lang="en-GB" sz="675" spc="-23">
                  <a:solidFill>
                    <a:prstClr val="black"/>
                  </a:solidFill>
                  <a:latin typeface="Arial" panose="020B0604020202020204" pitchFamily="34" charset="0"/>
                  <a:ea typeface="Arial" panose="020B0604020202020204" pitchFamily="34" charset="0"/>
                </a:rPr>
                <a:t> </a:t>
              </a:r>
              <a:r>
                <a:rPr lang="en-GB" sz="675">
                  <a:solidFill>
                    <a:prstClr val="black"/>
                  </a:solidFill>
                  <a:latin typeface="Arial" panose="020B0604020202020204" pitchFamily="34" charset="0"/>
                  <a:ea typeface="Arial" panose="020B0604020202020204" pitchFamily="34" charset="0"/>
                </a:rPr>
                <a:t>levels</a:t>
              </a:r>
              <a:r>
                <a:rPr lang="en-GB" sz="675" spc="-23">
                  <a:solidFill>
                    <a:prstClr val="black"/>
                  </a:solidFill>
                  <a:latin typeface="Arial" panose="020B0604020202020204" pitchFamily="34" charset="0"/>
                  <a:ea typeface="Arial" panose="020B0604020202020204" pitchFamily="34" charset="0"/>
                </a:rPr>
                <a:t> </a:t>
              </a:r>
              <a:r>
                <a:rPr lang="en-GB" sz="675">
                  <a:solidFill>
                    <a:prstClr val="black"/>
                  </a:solidFill>
                  <a:latin typeface="Arial" panose="020B0604020202020204" pitchFamily="34" charset="0"/>
                  <a:ea typeface="Arial" panose="020B0604020202020204" pitchFamily="34" charset="0"/>
                </a:rPr>
                <a:t>6&amp;7</a:t>
              </a:r>
              <a:endParaRPr lang="en-GB" sz="825">
                <a:solidFill>
                  <a:prstClr val="black"/>
                </a:solidFill>
                <a:latin typeface="Arial" panose="020B0604020202020204" pitchFamily="34" charset="0"/>
                <a:ea typeface="Arial" panose="020B0604020202020204" pitchFamily="34" charset="0"/>
              </a:endParaRPr>
            </a:p>
          </p:txBody>
        </p:sp>
        <p:sp>
          <p:nvSpPr>
            <p:cNvPr id="29" name="docshape146">
              <a:extLst>
                <a:ext uri="{FF2B5EF4-FFF2-40B4-BE49-F238E27FC236}">
                  <a16:creationId xmlns:a16="http://schemas.microsoft.com/office/drawing/2014/main" xmlns="" id="{FA6599EA-1C3F-4ACB-A6CE-4DB3F97C2F11}"/>
                </a:ext>
              </a:extLst>
            </p:cNvPr>
            <p:cNvSpPr txBox="1">
              <a:spLocks noChangeArrowheads="1"/>
            </p:cNvSpPr>
            <p:nvPr/>
          </p:nvSpPr>
          <p:spPr bwMode="auto">
            <a:xfrm>
              <a:off x="1167" y="5905"/>
              <a:ext cx="1465"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68580" indent="-69056" defTabSz="685800">
                <a:spcBef>
                  <a:spcPts val="11"/>
                </a:spcBef>
                <a:tabLst>
                  <a:tab pos="69056" algn="l"/>
                </a:tabLst>
              </a:pPr>
              <a:r>
                <a:rPr lang="en-GB" sz="675">
                  <a:solidFill>
                    <a:prstClr val="black"/>
                  </a:solidFill>
                  <a:latin typeface="Arial" panose="020B0604020202020204" pitchFamily="34" charset="0"/>
                  <a:ea typeface="Arial" panose="020B0604020202020204" pitchFamily="34" charset="0"/>
                </a:rPr>
                <a:t>HEE</a:t>
              </a:r>
              <a:r>
                <a:rPr lang="en-GB" sz="675" spc="-23">
                  <a:solidFill>
                    <a:prstClr val="black"/>
                  </a:solidFill>
                  <a:latin typeface="Arial" panose="020B0604020202020204" pitchFamily="34" charset="0"/>
                  <a:ea typeface="Arial" panose="020B0604020202020204" pitchFamily="34" charset="0"/>
                </a:rPr>
                <a:t> </a:t>
              </a:r>
              <a:r>
                <a:rPr lang="en-GB" sz="675">
                  <a:solidFill>
                    <a:prstClr val="black"/>
                  </a:solidFill>
                  <a:latin typeface="Arial" panose="020B0604020202020204" pitchFamily="34" charset="0"/>
                  <a:ea typeface="Arial" panose="020B0604020202020204" pitchFamily="34" charset="0"/>
                </a:rPr>
                <a:t>levels</a:t>
              </a:r>
              <a:r>
                <a:rPr lang="en-GB" sz="675" spc="-23">
                  <a:solidFill>
                    <a:prstClr val="black"/>
                  </a:solidFill>
                  <a:latin typeface="Arial" panose="020B0604020202020204" pitchFamily="34" charset="0"/>
                  <a:ea typeface="Arial" panose="020B0604020202020204" pitchFamily="34" charset="0"/>
                </a:rPr>
                <a:t> </a:t>
              </a:r>
              <a:r>
                <a:rPr lang="en-GB" sz="675">
                  <a:solidFill>
                    <a:prstClr val="black"/>
                  </a:solidFill>
                  <a:latin typeface="Arial" panose="020B0604020202020204" pitchFamily="34" charset="0"/>
                  <a:ea typeface="Arial" panose="020B0604020202020204" pitchFamily="34" charset="0"/>
                </a:rPr>
                <a:t>6&amp;7</a:t>
              </a:r>
              <a:endParaRPr lang="en-GB" sz="825">
                <a:solidFill>
                  <a:prstClr val="black"/>
                </a:solidFill>
                <a:latin typeface="Arial" panose="020B0604020202020204" pitchFamily="34" charset="0"/>
                <a:ea typeface="Arial" panose="020B0604020202020204" pitchFamily="34" charset="0"/>
              </a:endParaRPr>
            </a:p>
          </p:txBody>
        </p:sp>
      </p:grpSp>
      <p:sp>
        <p:nvSpPr>
          <p:cNvPr id="35" name="Content Placeholder 4">
            <a:extLst>
              <a:ext uri="{FF2B5EF4-FFF2-40B4-BE49-F238E27FC236}">
                <a16:creationId xmlns:a16="http://schemas.microsoft.com/office/drawing/2014/main" xmlns="" id="{C61C6BC6-82E0-466C-B7E0-051B97681459}"/>
              </a:ext>
            </a:extLst>
          </p:cNvPr>
          <p:cNvSpPr txBox="1">
            <a:spLocks/>
          </p:cNvSpPr>
          <p:nvPr/>
        </p:nvSpPr>
        <p:spPr>
          <a:xfrm>
            <a:off x="487680" y="1754814"/>
            <a:ext cx="3274230" cy="4158462"/>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GB" sz="1500" b="1" dirty="0">
                <a:solidFill>
                  <a:prstClr val="black"/>
                </a:solidFill>
                <a:latin typeface="Calibri"/>
              </a:rPr>
              <a:t>Purpose:</a:t>
            </a:r>
          </a:p>
          <a:p>
            <a:pPr marL="0" indent="0" defTabSz="685800">
              <a:spcBef>
                <a:spcPts val="750"/>
              </a:spcBef>
              <a:buNone/>
            </a:pPr>
            <a:r>
              <a:rPr lang="en-GB" sz="1500" dirty="0">
                <a:solidFill>
                  <a:prstClr val="black"/>
                </a:solidFill>
                <a:latin typeface="Calibri"/>
              </a:rPr>
              <a:t>To facilitate the structured development and career progression of </a:t>
            </a:r>
            <a:r>
              <a:rPr lang="en-GB" sz="1500" b="1" dirty="0">
                <a:solidFill>
                  <a:prstClr val="black"/>
                </a:solidFill>
                <a:latin typeface="Calibri"/>
              </a:rPr>
              <a:t>post registration </a:t>
            </a:r>
            <a:r>
              <a:rPr lang="en-GB" sz="1500" dirty="0">
                <a:solidFill>
                  <a:prstClr val="black"/>
                </a:solidFill>
                <a:latin typeface="Calibri"/>
              </a:rPr>
              <a:t>Health Care Professionals (HCPs) working in a </a:t>
            </a:r>
            <a:r>
              <a:rPr lang="en-GB" sz="1500" b="1" dirty="0">
                <a:solidFill>
                  <a:prstClr val="black"/>
                </a:solidFill>
                <a:latin typeface="Calibri"/>
              </a:rPr>
              <a:t>CCO or equivalent service</a:t>
            </a:r>
            <a:r>
              <a:rPr lang="en-GB" sz="1500" dirty="0">
                <a:solidFill>
                  <a:prstClr val="black"/>
                </a:solidFill>
                <a:latin typeface="Calibri"/>
              </a:rPr>
              <a:t> and introduce a system of </a:t>
            </a:r>
            <a:r>
              <a:rPr lang="en-GB" sz="1500" b="1" dirty="0">
                <a:solidFill>
                  <a:prstClr val="black"/>
                </a:solidFill>
                <a:latin typeface="Calibri"/>
              </a:rPr>
              <a:t>credentialing</a:t>
            </a:r>
            <a:r>
              <a:rPr lang="en-GB" sz="1500" dirty="0">
                <a:solidFill>
                  <a:prstClr val="black"/>
                </a:solidFill>
                <a:latin typeface="Calibri"/>
              </a:rPr>
              <a:t> recognised by CCOPs, hospital managers, clinical and educational commissioners, HEIs, national regulators and the public.</a:t>
            </a:r>
          </a:p>
          <a:p>
            <a:pPr marL="0" indent="0" defTabSz="685800">
              <a:spcBef>
                <a:spcPts val="750"/>
              </a:spcBef>
              <a:buNone/>
            </a:pPr>
            <a:r>
              <a:rPr lang="en-GB" sz="1500" dirty="0">
                <a:solidFill>
                  <a:prstClr val="black"/>
                </a:solidFill>
                <a:latin typeface="Calibri"/>
              </a:rPr>
              <a:t>The intention is that the ‘</a:t>
            </a:r>
            <a:r>
              <a:rPr lang="en-GB" sz="1500" b="1" dirty="0">
                <a:solidFill>
                  <a:prstClr val="black"/>
                </a:solidFill>
                <a:latin typeface="Calibri"/>
              </a:rPr>
              <a:t>Enhanced Practice Level’ </a:t>
            </a:r>
            <a:r>
              <a:rPr lang="en-GB" sz="1500" dirty="0">
                <a:solidFill>
                  <a:prstClr val="black"/>
                </a:solidFill>
                <a:latin typeface="Calibri"/>
              </a:rPr>
              <a:t>serves as the nationally recognised standard and credential of competence</a:t>
            </a:r>
          </a:p>
          <a:p>
            <a:pPr marL="0" indent="0" algn="ctr" defTabSz="685800">
              <a:spcBef>
                <a:spcPts val="750"/>
              </a:spcBef>
              <a:buNone/>
            </a:pPr>
            <a:r>
              <a:rPr lang="en-GB" sz="1500" i="1" dirty="0">
                <a:solidFill>
                  <a:srgbClr val="04617B"/>
                </a:solidFill>
                <a:latin typeface="Constantia"/>
              </a:rPr>
              <a:t>Aligns with other professional pathways</a:t>
            </a:r>
          </a:p>
        </p:txBody>
      </p:sp>
      <p:sp>
        <p:nvSpPr>
          <p:cNvPr id="36" name="TextBox 35">
            <a:extLst>
              <a:ext uri="{FF2B5EF4-FFF2-40B4-BE49-F238E27FC236}">
                <a16:creationId xmlns:a16="http://schemas.microsoft.com/office/drawing/2014/main" xmlns="" id="{2F393284-DDAB-4AEA-B3FC-E8D22BDBFFE6}"/>
              </a:ext>
            </a:extLst>
          </p:cNvPr>
          <p:cNvSpPr txBox="1"/>
          <p:nvPr/>
        </p:nvSpPr>
        <p:spPr>
          <a:xfrm>
            <a:off x="4752499" y="5256357"/>
            <a:ext cx="3769995" cy="715581"/>
          </a:xfrm>
          <a:prstGeom prst="rect">
            <a:avLst/>
          </a:prstGeom>
          <a:noFill/>
        </p:spPr>
        <p:txBody>
          <a:bodyPr wrap="square" rtlCol="0">
            <a:spAutoFit/>
          </a:bodyPr>
          <a:lstStyle/>
          <a:p>
            <a:pPr defTabSz="685800"/>
            <a:r>
              <a:rPr lang="en-GB" sz="1350" dirty="0">
                <a:solidFill>
                  <a:prstClr val="black"/>
                </a:solidFill>
                <a:latin typeface="Calibri"/>
              </a:rPr>
              <a:t>Leary A (2019) Enhanced practice: A workforce modelling project. Health Education England</a:t>
            </a:r>
          </a:p>
          <a:p>
            <a:pPr defTabSz="685800"/>
            <a:endParaRPr lang="en-GB" sz="1350" dirty="0">
              <a:solidFill>
                <a:prstClr val="black"/>
              </a:solidFill>
              <a:latin typeface="Constantia"/>
            </a:endParaRPr>
          </a:p>
        </p:txBody>
      </p:sp>
      <p:sp>
        <p:nvSpPr>
          <p:cNvPr id="32" name="TextBox 31">
            <a:extLst>
              <a:ext uri="{FF2B5EF4-FFF2-40B4-BE49-F238E27FC236}">
                <a16:creationId xmlns:a16="http://schemas.microsoft.com/office/drawing/2014/main" xmlns="" id="{6E873B30-CEDF-4DF7-BA96-1BFBD18A696F}"/>
              </a:ext>
            </a:extLst>
          </p:cNvPr>
          <p:cNvSpPr txBox="1"/>
          <p:nvPr/>
        </p:nvSpPr>
        <p:spPr>
          <a:xfrm>
            <a:off x="267955" y="5393900"/>
            <a:ext cx="3942438" cy="369332"/>
          </a:xfrm>
          <a:prstGeom prst="rect">
            <a:avLst/>
          </a:prstGeom>
          <a:noFill/>
          <a:ln>
            <a:solidFill>
              <a:schemeClr val="tx2"/>
            </a:solidFill>
          </a:ln>
        </p:spPr>
        <p:txBody>
          <a:bodyPr wrap="square" rtlCol="0">
            <a:spAutoFit/>
          </a:bodyPr>
          <a:lstStyle/>
          <a:p>
            <a:pPr defTabSz="685800"/>
            <a:r>
              <a:rPr lang="en-GB" sz="900" dirty="0">
                <a:solidFill>
                  <a:srgbClr val="04617B"/>
                </a:solidFill>
                <a:latin typeface="Calibri"/>
              </a:rPr>
              <a:t>Although ‘enhanced’ is a precursor to ‘advanced’ it should be valued as a highly functional level of practice and service delivery &amp; legitimate endpoint of itself</a:t>
            </a:r>
          </a:p>
        </p:txBody>
      </p:sp>
      <p:sp>
        <p:nvSpPr>
          <p:cNvPr id="2" name="Oval 1">
            <a:extLst>
              <a:ext uri="{FF2B5EF4-FFF2-40B4-BE49-F238E27FC236}">
                <a16:creationId xmlns:a16="http://schemas.microsoft.com/office/drawing/2014/main" xmlns="" id="{D5B49435-30EF-49F0-9795-522FDC77879D}"/>
              </a:ext>
            </a:extLst>
          </p:cNvPr>
          <p:cNvSpPr/>
          <p:nvPr/>
        </p:nvSpPr>
        <p:spPr>
          <a:xfrm>
            <a:off x="3844386" y="1915002"/>
            <a:ext cx="908114" cy="42195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white"/>
              </a:solidFill>
              <a:latin typeface="Constantia"/>
            </a:endParaRPr>
          </a:p>
        </p:txBody>
      </p:sp>
    </p:spTree>
    <p:extLst>
      <p:ext uri="{BB962C8B-B14F-4D97-AF65-F5344CB8AC3E}">
        <p14:creationId xmlns:p14="http://schemas.microsoft.com/office/powerpoint/2010/main" val="359623422"/>
      </p:ext>
    </p:extLst>
  </p:cSld>
  <p:clrMapOvr>
    <a:masterClrMapping/>
  </p:clrMapOvr>
  <p:transition>
    <p:cove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1"/>
          </p:nvPr>
        </p:nvSpPr>
        <p:spPr>
          <a:xfrm>
            <a:off x="656836" y="1916832"/>
            <a:ext cx="7880631" cy="3450696"/>
          </a:xfrm>
        </p:spPr>
        <p:txBody>
          <a:bodyPr>
            <a:normAutofit fontScale="92500"/>
          </a:bodyPr>
          <a:lstStyle/>
          <a:p>
            <a:pPr marL="342900" indent="-342900" algn="l">
              <a:buFont typeface="Arial" panose="020B0604020202020204" pitchFamily="34" charset="0"/>
              <a:buChar char="•"/>
            </a:pPr>
            <a:r>
              <a:rPr lang="en-GB" dirty="0"/>
              <a:t>Better Outcome and improve Health Care Experience.</a:t>
            </a:r>
          </a:p>
          <a:p>
            <a:pPr marL="342900" indent="-342900">
              <a:buFont typeface="Arial" panose="020B0604020202020204" pitchFamily="34" charset="0"/>
              <a:buChar char="•"/>
            </a:pPr>
            <a:r>
              <a:rPr lang="en-GB" dirty="0"/>
              <a:t>Address health inequalities.</a:t>
            </a:r>
          </a:p>
          <a:p>
            <a:pPr marL="342900" indent="-342900">
              <a:buFont typeface="Arial" panose="020B0604020202020204" pitchFamily="34" charset="0"/>
              <a:buChar char="•"/>
            </a:pPr>
            <a:r>
              <a:rPr lang="en-GB" dirty="0"/>
              <a:t>Improve health of population.</a:t>
            </a:r>
          </a:p>
          <a:p>
            <a:pPr marL="342900" indent="-342900">
              <a:buFont typeface="Arial" panose="020B0604020202020204" pitchFamily="34" charset="0"/>
              <a:buChar char="•"/>
            </a:pPr>
            <a:r>
              <a:rPr lang="en-GB" dirty="0"/>
              <a:t>Services and Workforce Stabilisation and improved morale.</a:t>
            </a:r>
          </a:p>
          <a:p>
            <a:pPr marL="342900" indent="-342900">
              <a:buFont typeface="Arial" panose="020B0604020202020204" pitchFamily="34" charset="0"/>
              <a:buChar char="•"/>
            </a:pPr>
            <a:r>
              <a:rPr lang="en-GB" dirty="0"/>
              <a:t>Ensure staff development and career progression i.e. more senior nurse roles, education facilitator roles and leadership roles</a:t>
            </a:r>
          </a:p>
          <a:p>
            <a:pPr marL="342900" indent="-342900" algn="l">
              <a:buFont typeface="Arial" panose="020B0604020202020204" pitchFamily="34" charset="0"/>
              <a:buChar char="•"/>
            </a:pPr>
            <a:r>
              <a:rPr lang="en-GB" dirty="0"/>
              <a:t>Enhanced number of nurses to provide safe and effective care</a:t>
            </a:r>
          </a:p>
          <a:p>
            <a:pPr marL="342900" indent="-342900" algn="l">
              <a:buFont typeface="Arial" panose="020B0604020202020204" pitchFamily="34" charset="0"/>
              <a:buChar char="•"/>
            </a:pPr>
            <a:r>
              <a:rPr lang="en-GB" dirty="0"/>
              <a:t>Innovation – New Ways of Working </a:t>
            </a:r>
          </a:p>
          <a:p>
            <a:pPr marL="342900" indent="-342900" algn="l">
              <a:buFont typeface="Arial" panose="020B0604020202020204" pitchFamily="34" charset="0"/>
              <a:buChar char="•"/>
            </a:pPr>
            <a:endParaRPr lang="en-GB" dirty="0"/>
          </a:p>
        </p:txBody>
      </p:sp>
      <p:sp>
        <p:nvSpPr>
          <p:cNvPr id="2" name="Title 1"/>
          <p:cNvSpPr>
            <a:spLocks noGrp="1"/>
          </p:cNvSpPr>
          <p:nvPr>
            <p:ph type="title"/>
          </p:nvPr>
        </p:nvSpPr>
        <p:spPr/>
        <p:txBody>
          <a:bodyPr/>
          <a:lstStyle/>
          <a:p>
            <a:r>
              <a:rPr lang="en-GB" dirty="0"/>
              <a:t>Objectives</a:t>
            </a:r>
          </a:p>
        </p:txBody>
      </p:sp>
    </p:spTree>
    <p:extLst>
      <p:ext uri="{BB962C8B-B14F-4D97-AF65-F5344CB8AC3E}">
        <p14:creationId xmlns:p14="http://schemas.microsoft.com/office/powerpoint/2010/main" val="403899675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60EBB75C-918F-41BC-970B-67013010B5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7904" y="957834"/>
            <a:ext cx="5888736" cy="4908314"/>
          </a:xfrm>
          <a:prstGeom prst="rect">
            <a:avLst/>
          </a:prstGeom>
        </p:spPr>
      </p:pic>
    </p:spTree>
    <p:extLst>
      <p:ext uri="{BB962C8B-B14F-4D97-AF65-F5344CB8AC3E}">
        <p14:creationId xmlns:p14="http://schemas.microsoft.com/office/powerpoint/2010/main" val="3345186214"/>
      </p:ext>
    </p:extLst>
  </p:cSld>
  <p:clrMapOvr>
    <a:masterClrMapping/>
  </p:clrMapOvr>
  <p:transition>
    <p:cove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8025E31-3FCC-4D52-8E20-2D3D401585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740" y="989562"/>
            <a:ext cx="3808520" cy="5011189"/>
          </a:xfrm>
          <a:prstGeom prst="rect">
            <a:avLst/>
          </a:prstGeom>
          <a:ln>
            <a:solidFill>
              <a:schemeClr val="tx1"/>
            </a:solidFill>
          </a:ln>
        </p:spPr>
      </p:pic>
    </p:spTree>
    <p:extLst>
      <p:ext uri="{BB962C8B-B14F-4D97-AF65-F5344CB8AC3E}">
        <p14:creationId xmlns:p14="http://schemas.microsoft.com/office/powerpoint/2010/main" val="2433295889"/>
      </p:ext>
    </p:extLst>
  </p:cSld>
  <p:clrMapOvr>
    <a:masterClrMapping/>
  </p:clrMapOvr>
  <p:transition>
    <p:cove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A3D0AD0-A669-44B4-A931-9B83BCA6E1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0136" y="977098"/>
            <a:ext cx="3848470" cy="5023652"/>
          </a:xfrm>
          <a:prstGeom prst="rect">
            <a:avLst/>
          </a:prstGeom>
          <a:ln>
            <a:solidFill>
              <a:schemeClr val="tx1"/>
            </a:solidFill>
          </a:ln>
        </p:spPr>
      </p:pic>
    </p:spTree>
    <p:extLst>
      <p:ext uri="{BB962C8B-B14F-4D97-AF65-F5344CB8AC3E}">
        <p14:creationId xmlns:p14="http://schemas.microsoft.com/office/powerpoint/2010/main" val="3952169174"/>
      </p:ext>
    </p:extLst>
  </p:cSld>
  <p:clrMapOvr>
    <a:masterClrMapping/>
  </p:clrMapOvr>
  <p:transition>
    <p:cove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EA8069-47E3-4FFB-95E1-5BC40DAAA117}"/>
              </a:ext>
            </a:extLst>
          </p:cNvPr>
          <p:cNvSpPr>
            <a:spLocks noGrp="1"/>
          </p:cNvSpPr>
          <p:nvPr>
            <p:ph type="title"/>
          </p:nvPr>
        </p:nvSpPr>
        <p:spPr>
          <a:xfrm>
            <a:off x="457200" y="1156872"/>
            <a:ext cx="8229600" cy="739067"/>
          </a:xfrm>
        </p:spPr>
        <p:txBody>
          <a:bodyPr/>
          <a:lstStyle/>
          <a:p>
            <a:r>
              <a:rPr lang="en-GB" dirty="0"/>
              <a:t>Competencies</a:t>
            </a:r>
          </a:p>
        </p:txBody>
      </p:sp>
      <p:pic>
        <p:nvPicPr>
          <p:cNvPr id="6" name="Content Placeholder 5">
            <a:extLst>
              <a:ext uri="{FF2B5EF4-FFF2-40B4-BE49-F238E27FC236}">
                <a16:creationId xmlns:a16="http://schemas.microsoft.com/office/drawing/2014/main" xmlns="" id="{BECDDB93-A9D0-45EB-A7DD-1ED80A063D75}"/>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32373" y="2168926"/>
            <a:ext cx="3189320" cy="3642064"/>
          </a:xfrm>
          <a:ln>
            <a:solidFill>
              <a:schemeClr val="tx1"/>
            </a:solidFill>
          </a:ln>
        </p:spPr>
      </p:pic>
      <p:pic>
        <p:nvPicPr>
          <p:cNvPr id="8" name="Content Placeholder 7">
            <a:extLst>
              <a:ext uri="{FF2B5EF4-FFF2-40B4-BE49-F238E27FC236}">
                <a16:creationId xmlns:a16="http://schemas.microsoft.com/office/drawing/2014/main" xmlns="" id="{29B7E3D7-9AC0-4011-948D-CD0AADB7342E}"/>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126855" y="2215535"/>
            <a:ext cx="3142695" cy="3595455"/>
          </a:xfrm>
          <a:ln>
            <a:solidFill>
              <a:schemeClr val="tx1"/>
            </a:solidFill>
          </a:ln>
        </p:spPr>
      </p:pic>
    </p:spTree>
    <p:extLst>
      <p:ext uri="{BB962C8B-B14F-4D97-AF65-F5344CB8AC3E}">
        <p14:creationId xmlns:p14="http://schemas.microsoft.com/office/powerpoint/2010/main" val="1510882397"/>
      </p:ext>
    </p:extLst>
  </p:cSld>
  <p:clrMapOvr>
    <a:masterClrMapping/>
  </p:clrMapOvr>
  <p:transition>
    <p:cove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684EF7-EE72-486C-B659-95152630579E}"/>
              </a:ext>
            </a:extLst>
          </p:cNvPr>
          <p:cNvSpPr>
            <a:spLocks noGrp="1"/>
          </p:cNvSpPr>
          <p:nvPr>
            <p:ph type="title"/>
          </p:nvPr>
        </p:nvSpPr>
        <p:spPr>
          <a:xfrm>
            <a:off x="628650" y="1131094"/>
            <a:ext cx="7886700" cy="768572"/>
          </a:xfrm>
        </p:spPr>
        <p:txBody>
          <a:bodyPr/>
          <a:lstStyle/>
          <a:p>
            <a:r>
              <a:rPr lang="en-GB" dirty="0">
                <a:solidFill>
                  <a:schemeClr val="accent2">
                    <a:lumMod val="75000"/>
                  </a:schemeClr>
                </a:solidFill>
              </a:rPr>
              <a:t>Next Steps</a:t>
            </a:r>
            <a:endParaRPr lang="en-GB" dirty="0"/>
          </a:p>
        </p:txBody>
      </p:sp>
      <p:sp>
        <p:nvSpPr>
          <p:cNvPr id="3" name="Content Placeholder 2">
            <a:extLst>
              <a:ext uri="{FF2B5EF4-FFF2-40B4-BE49-F238E27FC236}">
                <a16:creationId xmlns:a16="http://schemas.microsoft.com/office/drawing/2014/main" xmlns="" id="{F5C3B27C-9255-40EF-9EDE-FD48A0B74C42}"/>
              </a:ext>
            </a:extLst>
          </p:cNvPr>
          <p:cNvSpPr>
            <a:spLocks noGrp="1"/>
          </p:cNvSpPr>
          <p:nvPr>
            <p:ph idx="1"/>
          </p:nvPr>
        </p:nvSpPr>
        <p:spPr>
          <a:xfrm>
            <a:off x="338328" y="1991107"/>
            <a:ext cx="8503920" cy="3498866"/>
          </a:xfrm>
        </p:spPr>
        <p:txBody>
          <a:bodyPr>
            <a:normAutofit/>
          </a:bodyPr>
          <a:lstStyle/>
          <a:p>
            <a:r>
              <a:rPr lang="en-GB" sz="2400" dirty="0">
                <a:latin typeface="+mj-lt"/>
              </a:rPr>
              <a:t>Final edit, endorsements, publish</a:t>
            </a:r>
          </a:p>
          <a:p>
            <a:r>
              <a:rPr lang="en-GB" sz="2400" dirty="0">
                <a:latin typeface="+mj-lt"/>
              </a:rPr>
              <a:t>Discussions with HEE</a:t>
            </a:r>
          </a:p>
          <a:p>
            <a:r>
              <a:rPr lang="en-GB" sz="2400" dirty="0">
                <a:latin typeface="+mj-lt"/>
              </a:rPr>
              <a:t>CCOP Framework fits well with the apprenticeship approach</a:t>
            </a:r>
          </a:p>
          <a:p>
            <a:r>
              <a:rPr lang="en-GB" sz="2400" dirty="0">
                <a:latin typeface="+mj-lt"/>
              </a:rPr>
              <a:t>Link with HEI(s) - Mandated qualification – L6 BSc or L7 Post Grad Dip = ECP (CCO)?</a:t>
            </a:r>
          </a:p>
          <a:p>
            <a:r>
              <a:rPr lang="en-GB" sz="2400" dirty="0">
                <a:latin typeface="+mj-lt"/>
              </a:rPr>
              <a:t>Trusts to start including in annual TNA</a:t>
            </a:r>
          </a:p>
          <a:p>
            <a:r>
              <a:rPr lang="en-GB" sz="2400" dirty="0">
                <a:latin typeface="+mj-lt"/>
              </a:rPr>
              <a:t>Start to deliver 2023?</a:t>
            </a:r>
          </a:p>
          <a:p>
            <a:r>
              <a:rPr lang="en-GB" sz="2400" dirty="0">
                <a:latin typeface="+mj-lt"/>
              </a:rPr>
              <a:t>National Register?</a:t>
            </a:r>
          </a:p>
          <a:p>
            <a:endParaRPr lang="en-GB" sz="2400" dirty="0">
              <a:latin typeface="+mj-lt"/>
            </a:endParaRPr>
          </a:p>
          <a:p>
            <a:endParaRPr lang="en-GB" sz="3000" dirty="0"/>
          </a:p>
        </p:txBody>
      </p:sp>
    </p:spTree>
    <p:extLst>
      <p:ext uri="{BB962C8B-B14F-4D97-AF65-F5344CB8AC3E}">
        <p14:creationId xmlns:p14="http://schemas.microsoft.com/office/powerpoint/2010/main" val="3012702467"/>
      </p:ext>
    </p:extLst>
  </p:cSld>
  <p:clrMapOvr>
    <a:masterClrMapping/>
  </p:clrMapOvr>
  <p:transition>
    <p:cove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D3E8AB-86A4-41B3-9681-78A78032DB55}"/>
              </a:ext>
            </a:extLst>
          </p:cNvPr>
          <p:cNvSpPr>
            <a:spLocks noGrp="1"/>
          </p:cNvSpPr>
          <p:nvPr>
            <p:ph type="title"/>
          </p:nvPr>
        </p:nvSpPr>
        <p:spPr>
          <a:xfrm>
            <a:off x="178594" y="1249434"/>
            <a:ext cx="8508206" cy="645290"/>
          </a:xfrm>
        </p:spPr>
        <p:txBody>
          <a:bodyPr>
            <a:normAutofit fontScale="90000"/>
          </a:bodyPr>
          <a:lstStyle/>
          <a:p>
            <a:r>
              <a:rPr lang="en-GB" dirty="0"/>
              <a:t/>
            </a:r>
            <a:br>
              <a:rPr lang="en-GB" dirty="0"/>
            </a:br>
            <a:r>
              <a:rPr lang="en-GB" dirty="0"/>
              <a:t/>
            </a:r>
            <a:br>
              <a:rPr lang="en-GB" dirty="0"/>
            </a:br>
            <a:r>
              <a:rPr lang="en-GB" dirty="0"/>
              <a:t/>
            </a:r>
            <a:br>
              <a:rPr lang="en-GB" dirty="0"/>
            </a:br>
            <a:r>
              <a:rPr lang="en-GB" dirty="0"/>
              <a:t/>
            </a:r>
            <a:br>
              <a:rPr lang="en-GB" dirty="0"/>
            </a:br>
            <a:r>
              <a:rPr lang="en-GB" dirty="0"/>
              <a:t>My thanks to these amazing people </a:t>
            </a:r>
          </a:p>
        </p:txBody>
      </p:sp>
      <p:pic>
        <p:nvPicPr>
          <p:cNvPr id="3074" name="Picture 2" descr="thank-you-emoji-16 - European Wilderness Society">
            <a:extLst>
              <a:ext uri="{FF2B5EF4-FFF2-40B4-BE49-F238E27FC236}">
                <a16:creationId xmlns:a16="http://schemas.microsoft.com/office/drawing/2014/main" xmlns="" id="{F58EA911-0EE4-4411-9A9B-5976F8E0BB0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15112" y="1442316"/>
            <a:ext cx="842963" cy="388114"/>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7">
            <a:extLst>
              <a:ext uri="{FF2B5EF4-FFF2-40B4-BE49-F238E27FC236}">
                <a16:creationId xmlns:a16="http://schemas.microsoft.com/office/drawing/2014/main" xmlns="" id="{7878EA31-5A61-4679-BFAC-57A962D21DA5}"/>
              </a:ext>
            </a:extLst>
          </p:cNvPr>
          <p:cNvSpPr>
            <a:spLocks noGrp="1"/>
          </p:cNvSpPr>
          <p:nvPr>
            <p:ph idx="1"/>
          </p:nvPr>
        </p:nvSpPr>
        <p:spPr>
          <a:xfrm>
            <a:off x="0" y="2087604"/>
            <a:ext cx="8958262" cy="4388445"/>
          </a:xfrm>
          <a:prstGeom prst="rect">
            <a:avLst/>
          </a:prstGeom>
        </p:spPr>
        <p:txBody>
          <a:bodyPr wrap="square">
            <a:spAutoFit/>
          </a:bodyPr>
          <a:lstStyle/>
          <a:p>
            <a:pPr>
              <a:lnSpc>
                <a:spcPct val="107000"/>
              </a:lnSpc>
              <a:spcAft>
                <a:spcPts val="600"/>
              </a:spcAft>
            </a:pPr>
            <a:r>
              <a:rPr lang="en-GB" sz="2100" b="1" dirty="0">
                <a:solidFill>
                  <a:schemeClr val="tx2"/>
                </a:solidFill>
                <a:latin typeface="Calibri" panose="020F0502020204030204" pitchFamily="34" charset="0"/>
                <a:ea typeface="Calibri" panose="020F0502020204030204" pitchFamily="34" charset="0"/>
                <a:cs typeface="Times New Roman" panose="02020603050405020304" pitchFamily="18" charset="0"/>
              </a:rPr>
              <a:t>Sub-Group Leads and Writing Group: </a:t>
            </a:r>
            <a:r>
              <a:rPr lang="en-GB" sz="2100" dirty="0">
                <a:solidFill>
                  <a:schemeClr val="tx2"/>
                </a:solidFill>
                <a:latin typeface="+mj-lt"/>
                <a:ea typeface="Calibri" panose="020F0502020204030204" pitchFamily="34" charset="0"/>
                <a:cs typeface="Times New Roman" panose="02020603050405020304" pitchFamily="18" charset="0"/>
              </a:rPr>
              <a:t>Alison Dinning, </a:t>
            </a:r>
            <a:r>
              <a:rPr lang="en-GB" sz="2100" dirty="0">
                <a:solidFill>
                  <a:schemeClr val="tx2"/>
                </a:solidFill>
                <a:latin typeface="+mj-lt"/>
              </a:rPr>
              <a:t>Asha Abdillahi, Denise Brooks, Karin Gerber, Liz Staveacre, Mandy Coggon</a:t>
            </a:r>
          </a:p>
          <a:p>
            <a:pPr>
              <a:lnSpc>
                <a:spcPct val="107000"/>
              </a:lnSpc>
              <a:spcAft>
                <a:spcPts val="600"/>
              </a:spcAft>
            </a:pPr>
            <a:r>
              <a:rPr lang="en-GB" sz="2100" b="1" dirty="0">
                <a:solidFill>
                  <a:schemeClr val="tx2"/>
                </a:solidFill>
                <a:latin typeface="Calibri" panose="020F0502020204030204" pitchFamily="34" charset="0"/>
                <a:ea typeface="Calibri" panose="020F0502020204030204" pitchFamily="34" charset="0"/>
                <a:cs typeface="Times New Roman" panose="02020603050405020304" pitchFamily="18" charset="0"/>
              </a:rPr>
              <a:t>Contributors: </a:t>
            </a:r>
            <a:r>
              <a:rPr lang="en-GB" sz="2100" dirty="0">
                <a:solidFill>
                  <a:schemeClr val="tx2"/>
                </a:solidFill>
                <a:latin typeface="+mj-lt"/>
              </a:rPr>
              <a:t>Andrea Baldwin, Becky Edwardes, Carol Greenway, Claire Horsfield, Dawn Lacey, Donna Griffiths, Emma Lynch, Emma Richardson, Heather Cooper, Heather Reading, Isabel Gonzalez, Jamie Swales, Jane Dean, Jane Murray, Jennifer McGaughey, Lisa Wood, Lorna Barton, Louise Bradbury, Mandy Odell, Samantha Cook, Sandy Mather, Sarah Hart, Sophie Hadfield, Suman Shrestha, Tracey Moore </a:t>
            </a:r>
            <a:endParaRPr lang="en-GB" sz="2100" b="1" dirty="0">
              <a:solidFill>
                <a:schemeClr val="tx2"/>
              </a:solidFill>
              <a:latin typeface="+mj-lt"/>
              <a:ea typeface="Calibri" panose="020F0502020204030204" pitchFamily="34" charset="0"/>
              <a:cs typeface="Times New Roman" panose="02020603050405020304" pitchFamily="18" charset="0"/>
            </a:endParaRPr>
          </a:p>
          <a:p>
            <a:pPr>
              <a:lnSpc>
                <a:spcPct val="107000"/>
              </a:lnSpc>
              <a:spcAft>
                <a:spcPts val="600"/>
              </a:spcAft>
            </a:pPr>
            <a:r>
              <a:rPr lang="en-GB" sz="2100" b="1" dirty="0">
                <a:solidFill>
                  <a:schemeClr val="tx2"/>
                </a:solidFill>
                <a:latin typeface="Calibri" panose="020F0502020204030204" pitchFamily="34" charset="0"/>
                <a:ea typeface="Calibri" panose="020F0502020204030204" pitchFamily="34" charset="0"/>
                <a:cs typeface="Times New Roman" panose="02020603050405020304" pitchFamily="18" charset="0"/>
              </a:rPr>
              <a:t>Supported by: </a:t>
            </a:r>
            <a:r>
              <a:rPr lang="en-GB" dirty="0">
                <a:solidFill>
                  <a:schemeClr val="tx2"/>
                </a:solidFill>
                <a:latin typeface="+mj-lt"/>
              </a:rPr>
              <a:t>Andy Ratcliffe, Anne Whiteside, Ian Setchfield, Paul Twose </a:t>
            </a:r>
          </a:p>
          <a:p>
            <a:pPr lvl="1">
              <a:lnSpc>
                <a:spcPct val="107000"/>
              </a:lnSpc>
              <a:spcAft>
                <a:spcPts val="600"/>
              </a:spcAft>
            </a:pPr>
            <a:r>
              <a:rPr lang="en-GB" dirty="0">
                <a:solidFill>
                  <a:schemeClr val="tx2"/>
                </a:solidFill>
                <a:latin typeface="+mj-lt"/>
              </a:rPr>
              <a:t>The ICS design Team – Asha Abdillahi &amp; colleagues</a:t>
            </a:r>
          </a:p>
          <a:p>
            <a:pPr marL="0" indent="0">
              <a:lnSpc>
                <a:spcPct val="107000"/>
              </a:lnSpc>
              <a:spcAft>
                <a:spcPts val="600"/>
              </a:spcAft>
              <a:buNone/>
            </a:pPr>
            <a:endParaRPr lang="en-GB" sz="2100" dirty="0">
              <a:solidFill>
                <a:schemeClr val="tx2"/>
              </a:solidFill>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53152666"/>
      </p:ext>
    </p:extLst>
  </p:cSld>
  <p:clrMapOvr>
    <a:masterClrMapping/>
  </p:clrMapOvr>
  <p:transition>
    <p:cove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EE1D86-42EC-43F3-AA8C-F9B4F266FECD}"/>
              </a:ext>
            </a:extLst>
          </p:cNvPr>
          <p:cNvSpPr>
            <a:spLocks noGrp="1"/>
          </p:cNvSpPr>
          <p:nvPr>
            <p:ph type="title"/>
          </p:nvPr>
        </p:nvSpPr>
        <p:spPr>
          <a:xfrm>
            <a:off x="1485900" y="1385316"/>
            <a:ext cx="6172200" cy="1341606"/>
          </a:xfrm>
        </p:spPr>
        <p:txBody>
          <a:bodyPr/>
          <a:lstStyle/>
          <a:p>
            <a:pPr algn="ctr"/>
            <a:r>
              <a:rPr lang="en-GB" i="1" dirty="0"/>
              <a:t>Thanks for listening</a:t>
            </a:r>
          </a:p>
        </p:txBody>
      </p:sp>
      <p:sp>
        <p:nvSpPr>
          <p:cNvPr id="3" name="Content Placeholder 2">
            <a:extLst>
              <a:ext uri="{FF2B5EF4-FFF2-40B4-BE49-F238E27FC236}">
                <a16:creationId xmlns:a16="http://schemas.microsoft.com/office/drawing/2014/main" xmlns="" id="{100213A6-90FE-4538-AF47-51D70AE415EA}"/>
              </a:ext>
            </a:extLst>
          </p:cNvPr>
          <p:cNvSpPr>
            <a:spLocks noGrp="1"/>
          </p:cNvSpPr>
          <p:nvPr>
            <p:ph idx="1"/>
          </p:nvPr>
        </p:nvSpPr>
        <p:spPr/>
        <p:txBody>
          <a:bodyPr/>
          <a:lstStyle/>
          <a:p>
            <a:pPr marL="0" indent="0">
              <a:buNone/>
            </a:pPr>
            <a:endParaRPr lang="en-GB" dirty="0">
              <a:latin typeface="+mj-lt"/>
            </a:endParaRPr>
          </a:p>
          <a:p>
            <a:pPr marL="0" indent="0">
              <a:buNone/>
            </a:pPr>
            <a:endParaRPr lang="en-GB" dirty="0">
              <a:latin typeface="+mj-lt"/>
            </a:endParaRPr>
          </a:p>
          <a:p>
            <a:pPr marL="0" indent="0" algn="ctr">
              <a:buNone/>
            </a:pPr>
            <a:r>
              <a:rPr lang="en-GB" sz="3300" dirty="0">
                <a:latin typeface="+mj-lt"/>
              </a:rPr>
              <a:t>Lesley.durham@nhct.nhs.uk</a:t>
            </a:r>
          </a:p>
        </p:txBody>
      </p:sp>
      <p:pic>
        <p:nvPicPr>
          <p:cNvPr id="4" name="Picture 7" descr="C:\Users\Lesley\Documents\NoECCN\Conference 2014\Twitter_logo-6.png"/>
          <p:cNvPicPr>
            <a:picLocks noChangeAspect="1" noChangeArrowheads="1"/>
          </p:cNvPicPr>
          <p:nvPr/>
        </p:nvPicPr>
        <p:blipFill>
          <a:blip r:embed="rId2" cstate="print">
            <a:extLst>
              <a:ext uri="{28A0092B-C50C-407E-A947-70E740481C1C}">
                <a14:useLocalDpi xmlns:a14="http://schemas.microsoft.com/office/drawing/2010/main" val="0"/>
              </a:ext>
            </a:extLst>
          </a:blip>
          <a:srcRect t="12500" b="12500"/>
          <a:stretch>
            <a:fillRect/>
          </a:stretch>
        </p:blipFill>
        <p:spPr bwMode="auto">
          <a:xfrm>
            <a:off x="2789395" y="3817654"/>
            <a:ext cx="804863" cy="6914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0222" y="2240868"/>
            <a:ext cx="432048" cy="43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815916" y="3915055"/>
            <a:ext cx="2268252" cy="1107996"/>
          </a:xfrm>
          <a:prstGeom prst="rect">
            <a:avLst/>
          </a:prstGeom>
          <a:noFill/>
        </p:spPr>
        <p:txBody>
          <a:bodyPr wrap="square" rtlCol="0">
            <a:spAutoFit/>
          </a:bodyPr>
          <a:lstStyle/>
          <a:p>
            <a:pPr defTabSz="685800"/>
            <a:r>
              <a:rPr lang="en-GB" sz="3300" dirty="0">
                <a:solidFill>
                  <a:srgbClr val="04617B"/>
                </a:solidFill>
                <a:latin typeface="Calibri"/>
              </a:rPr>
              <a:t>@leldurham</a:t>
            </a: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3787" y="4831245"/>
            <a:ext cx="832250" cy="422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063787" y="5319210"/>
            <a:ext cx="886256" cy="323165"/>
          </a:xfrm>
          <a:prstGeom prst="rect">
            <a:avLst/>
          </a:prstGeom>
          <a:noFill/>
        </p:spPr>
        <p:txBody>
          <a:bodyPr wrap="square" rtlCol="0">
            <a:spAutoFit/>
          </a:bodyPr>
          <a:lstStyle/>
          <a:p>
            <a:pPr defTabSz="685800"/>
            <a:r>
              <a:rPr lang="en-GB" sz="1500" i="1" dirty="0">
                <a:solidFill>
                  <a:srgbClr val="04617B"/>
                </a:solidFill>
                <a:latin typeface="Calibri"/>
              </a:rPr>
              <a:t>Stay safe</a:t>
            </a:r>
          </a:p>
        </p:txBody>
      </p:sp>
    </p:spTree>
    <p:extLst>
      <p:ext uri="{BB962C8B-B14F-4D97-AF65-F5344CB8AC3E}">
        <p14:creationId xmlns:p14="http://schemas.microsoft.com/office/powerpoint/2010/main" val="3087432720"/>
      </p:ext>
    </p:extLst>
  </p:cSld>
  <p:clrMapOvr>
    <a:masterClrMapping/>
  </p:clrMapOvr>
  <p:transition>
    <p:cove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6503"/>
            <a:ext cx="8229600" cy="1143000"/>
          </a:xfrm>
        </p:spPr>
        <p:txBody>
          <a:bodyPr/>
          <a:lstStyle/>
          <a:p>
            <a:r>
              <a:rPr lang="en-GB" dirty="0"/>
              <a:t>Stages</a:t>
            </a:r>
          </a:p>
        </p:txBody>
      </p:sp>
      <p:sp>
        <p:nvSpPr>
          <p:cNvPr id="3" name="Content Placeholder 2"/>
          <p:cNvSpPr>
            <a:spLocks noGrp="1"/>
          </p:cNvSpPr>
          <p:nvPr>
            <p:ph idx="1"/>
          </p:nvPr>
        </p:nvSpPr>
        <p:spPr/>
        <p:txBody>
          <a:bodyPr>
            <a:normAutofit/>
          </a:bodyPr>
          <a:lstStyle/>
          <a:p>
            <a:pPr marL="342900" indent="-342900">
              <a:buFont typeface="Arial" panose="020B0604020202020204" pitchFamily="34" charset="0"/>
              <a:buChar char="•"/>
            </a:pPr>
            <a:r>
              <a:rPr lang="en-GB" dirty="0"/>
              <a:t>Delivering Care Phase 1B Critical Care Nursing commissioned CNO June 2021</a:t>
            </a:r>
          </a:p>
          <a:p>
            <a:pPr marL="342900" indent="-342900">
              <a:buFont typeface="Arial" panose="020B0604020202020204" pitchFamily="34" charset="0"/>
              <a:buChar char="•"/>
            </a:pPr>
            <a:r>
              <a:rPr lang="en-GB" dirty="0"/>
              <a:t>Expert reference group </a:t>
            </a:r>
          </a:p>
          <a:p>
            <a:pPr marL="342900" indent="-342900">
              <a:buFont typeface="Arial" panose="020B0604020202020204" pitchFamily="34" charset="0"/>
              <a:buChar char="•"/>
            </a:pPr>
            <a:r>
              <a:rPr lang="en-GB" dirty="0"/>
              <a:t>Literature review</a:t>
            </a:r>
          </a:p>
          <a:p>
            <a:pPr marL="342900" indent="-342900">
              <a:buFont typeface="Arial" panose="020B0604020202020204" pitchFamily="34" charset="0"/>
              <a:buChar char="•"/>
            </a:pPr>
            <a:r>
              <a:rPr lang="en-GB" dirty="0"/>
              <a:t>Baseline data </a:t>
            </a:r>
          </a:p>
          <a:p>
            <a:pPr marL="342900" indent="-342900">
              <a:buFont typeface="Arial" panose="020B0604020202020204" pitchFamily="34" charset="0"/>
              <a:buChar char="•"/>
            </a:pPr>
            <a:r>
              <a:rPr lang="en-GB" dirty="0"/>
              <a:t>Influencing Factors</a:t>
            </a:r>
          </a:p>
          <a:p>
            <a:pPr marL="342900" indent="-342900">
              <a:buFont typeface="Arial" panose="020B0604020202020204" pitchFamily="34" charset="0"/>
              <a:buChar char="•"/>
            </a:pPr>
            <a:r>
              <a:rPr lang="en-GB" dirty="0"/>
              <a:t>Benchmarking analysis </a:t>
            </a:r>
          </a:p>
          <a:p>
            <a:pPr marL="342900" indent="-342900">
              <a:buFont typeface="Arial" panose="020B0604020202020204" pitchFamily="34" charset="0"/>
              <a:buChar char="•"/>
            </a:pPr>
            <a:r>
              <a:rPr lang="en-GB" dirty="0"/>
              <a:t>Agreed assumptions including influencing factors following assessment of evidence and expert professional discussion</a:t>
            </a:r>
          </a:p>
          <a:p>
            <a:pPr marL="342900" indent="-342900">
              <a:buFont typeface="Arial" panose="020B0604020202020204" pitchFamily="34" charset="0"/>
              <a:buChar char="•"/>
            </a:pPr>
            <a:r>
              <a:rPr lang="en-GB" dirty="0"/>
              <a:t>Recommendations for a safe staffing model and range</a:t>
            </a:r>
          </a:p>
        </p:txBody>
      </p:sp>
      <p:sp>
        <p:nvSpPr>
          <p:cNvPr id="4" name="Slide Number Placeholder 3"/>
          <p:cNvSpPr>
            <a:spLocks noGrp="1"/>
          </p:cNvSpPr>
          <p:nvPr>
            <p:ph type="sldNum" sz="quarter" idx="12"/>
          </p:nvPr>
        </p:nvSpPr>
        <p:spPr/>
        <p:txBody>
          <a:bodyPr/>
          <a:lstStyle/>
          <a:p>
            <a:fld id="{67480AB7-DF6B-4D74-B870-47010E07B68E}" type="slidenum">
              <a:rPr lang="en-GB" smtClean="0"/>
              <a:t>8</a:t>
            </a:fld>
            <a:endParaRPr lang="en-GB" dirty="0"/>
          </a:p>
        </p:txBody>
      </p:sp>
    </p:spTree>
    <p:extLst>
      <p:ext uri="{BB962C8B-B14F-4D97-AF65-F5344CB8AC3E}">
        <p14:creationId xmlns:p14="http://schemas.microsoft.com/office/powerpoint/2010/main" val="30502485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3A45F00-DF28-475E-95CA-491211AA9419}"/>
              </a:ext>
            </a:extLst>
          </p:cNvPr>
          <p:cNvPicPr>
            <a:picLocks noChangeAspect="1"/>
          </p:cNvPicPr>
          <p:nvPr/>
        </p:nvPicPr>
        <p:blipFill>
          <a:blip r:embed="rId3"/>
          <a:stretch>
            <a:fillRect/>
          </a:stretch>
        </p:blipFill>
        <p:spPr>
          <a:xfrm>
            <a:off x="0" y="692696"/>
            <a:ext cx="9144000" cy="4011036"/>
          </a:xfrm>
          <a:prstGeom prst="rect">
            <a:avLst/>
          </a:prstGeom>
          <a:solidFill>
            <a:schemeClr val="accent1">
              <a:lumMod val="20000"/>
              <a:lumOff val="80000"/>
            </a:schemeClr>
          </a:solidFill>
          <a:scene3d>
            <a:camera prst="orthographicFront"/>
            <a:lightRig rig="threePt" dir="t"/>
          </a:scene3d>
          <a:sp3d>
            <a:bevelT w="139700" prst="cross"/>
          </a:sp3d>
        </p:spPr>
      </p:pic>
    </p:spTree>
    <p:extLst>
      <p:ext uri="{BB962C8B-B14F-4D97-AF65-F5344CB8AC3E}">
        <p14:creationId xmlns:p14="http://schemas.microsoft.com/office/powerpoint/2010/main" val="722858534"/>
      </p:ext>
    </p:extLst>
  </p:cSld>
  <p:clrMapOvr>
    <a:masterClrMapping/>
  </p:clrMapOvr>
</p:sld>
</file>

<file path=ppt/theme/_rels/theme4.xml.rels><?xml version="1.0" encoding="UTF-8" standalone="yes"?>
<Relationships xmlns="http://schemas.openxmlformats.org/package/2006/relationships"><Relationship Id="rId1" Type="http://schemas.openxmlformats.org/officeDocument/2006/relationships/image" Target="../media/image10.jpeg"/></Relationships>
</file>

<file path=ppt/theme/theme1.xml><?xml version="1.0" encoding="utf-8"?>
<a:theme xmlns:a="http://schemas.openxmlformats.org/drawingml/2006/main" name="BHSCT_white">
  <a:themeElements>
    <a:clrScheme name="BHSCT_white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BHSCT_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chemeClr val="bg1"/>
          </a:buClr>
          <a:buSzTx/>
          <a:buFontTx/>
          <a:buNone/>
          <a:tabLst/>
          <a:defRPr kumimoji="0" lang="en-US" altLang="en-US" sz="4000" b="0" i="0" u="none" strike="noStrike" cap="none" normalizeH="0" baseline="0" smtClean="0">
            <a:ln>
              <a:noFill/>
            </a:ln>
            <a:solidFill>
              <a:schemeClr val="bg2"/>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chemeClr val="bg1"/>
          </a:buClr>
          <a:buSzTx/>
          <a:buFontTx/>
          <a:buNone/>
          <a:tabLst/>
          <a:defRPr kumimoji="0" lang="en-US" altLang="en-US" sz="4000" b="0" i="0" u="none" strike="noStrike" cap="none" normalizeH="0" baseline="0" smtClean="0">
            <a:ln>
              <a:noFill/>
            </a:ln>
            <a:solidFill>
              <a:schemeClr val="bg2"/>
            </a:solidFill>
            <a:effectLst/>
            <a:latin typeface="Arial" charset="0"/>
          </a:defRPr>
        </a:defPPr>
      </a:lstStyle>
    </a:lnDef>
  </a:objectDefaults>
  <a:extraClrSchemeLst>
    <a:extraClrScheme>
      <a:clrScheme name="BHSCT_white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BHSCT_white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BHSCT_white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BHSCT_white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BHSCT_white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NHS Improvement">
      <a:dk1>
        <a:srgbClr val="000000"/>
      </a:dk1>
      <a:lt1>
        <a:srgbClr val="FFFFFF"/>
      </a:lt1>
      <a:dk2>
        <a:srgbClr val="003087"/>
      </a:dk2>
      <a:lt2>
        <a:srgbClr val="005EB8"/>
      </a:lt2>
      <a:accent1>
        <a:srgbClr val="005EB8"/>
      </a:accent1>
      <a:accent2>
        <a:srgbClr val="41B6E6"/>
      </a:accent2>
      <a:accent3>
        <a:srgbClr val="768692"/>
      </a:accent3>
      <a:accent4>
        <a:srgbClr val="00A499"/>
      </a:accent4>
      <a:accent5>
        <a:srgbClr val="006747"/>
      </a:accent5>
      <a:accent6>
        <a:srgbClr val="00A9CE"/>
      </a:accent6>
      <a:hlink>
        <a:srgbClr val="0072CE"/>
      </a:hlink>
      <a:folHlink>
        <a:srgbClr val="41B6E6"/>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lstStyle>
        <a:defPPr algn="l">
          <a:defRPr sz="1625" dirty="0"/>
        </a:defPPr>
      </a:lstStyle>
    </a:txDef>
  </a:objectDefaults>
  <a:extraClrSchemeLst/>
  <a:extLst>
    <a:ext uri="{05A4C25C-085E-4340-85A3-A5531E510DB2}">
      <thm15:themeFamily xmlns:thm15="http://schemas.microsoft.com/office/thememl/2012/main" xmlns="" name="PPT 4.3 plain template.pptx" id="{2F2F0580-1474-4B7A-A11B-8505B61FADB3}" vid="{956D579C-3B86-4FDD-8A79-810CF4E92482}"/>
    </a:ext>
  </a:extLst>
</a:theme>
</file>

<file path=ppt/theme/theme4.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1649</TotalTime>
  <Words>3415</Words>
  <Application>Microsoft Office PowerPoint</Application>
  <PresentationFormat>On-screen Show (4:3)</PresentationFormat>
  <Paragraphs>565</Paragraphs>
  <Slides>76</Slides>
  <Notes>17</Notes>
  <HiddenSlides>0</HiddenSlides>
  <MMClips>0</MMClips>
  <ScaleCrop>false</ScaleCrop>
  <HeadingPairs>
    <vt:vector size="4" baseType="variant">
      <vt:variant>
        <vt:lpstr>Theme</vt:lpstr>
      </vt:variant>
      <vt:variant>
        <vt:i4>4</vt:i4>
      </vt:variant>
      <vt:variant>
        <vt:lpstr>Slide Titles</vt:lpstr>
      </vt:variant>
      <vt:variant>
        <vt:i4>76</vt:i4>
      </vt:variant>
    </vt:vector>
  </HeadingPairs>
  <TitlesOfParts>
    <vt:vector size="80" baseType="lpstr">
      <vt:lpstr>BHSCT_white</vt:lpstr>
      <vt:lpstr>Custom Design</vt:lpstr>
      <vt:lpstr>Office Theme</vt:lpstr>
      <vt:lpstr>Flow</vt:lpstr>
      <vt:lpstr>Critical Care Nursing Reform NI</vt:lpstr>
      <vt:lpstr>Contents</vt:lpstr>
      <vt:lpstr>      Delivering Care : A policy framework for  Nursing and Midwifery workforce in Northern Ireland   </vt:lpstr>
      <vt:lpstr> </vt:lpstr>
      <vt:lpstr>NMTG Key Lens  (Delivering Care)  </vt:lpstr>
      <vt:lpstr>N &amp; M Retention Initiative Implementation Framework  (Delivering Care)  </vt:lpstr>
      <vt:lpstr>Objectives</vt:lpstr>
      <vt:lpstr>Stages</vt:lpstr>
      <vt:lpstr>PowerPoint Presentation</vt:lpstr>
      <vt:lpstr>PowerPoint Presentation</vt:lpstr>
      <vt:lpstr>PowerPoint Presentation</vt:lpstr>
      <vt:lpstr>Evidence/ Standards</vt:lpstr>
      <vt:lpstr>Literature Review</vt:lpstr>
      <vt:lpstr>PowerPoint Presentation</vt:lpstr>
      <vt:lpstr>PowerPoint Presentation</vt:lpstr>
      <vt:lpstr>National Standards</vt:lpstr>
      <vt:lpstr>Core Standards </vt:lpstr>
      <vt:lpstr>PowerPoint Presentation</vt:lpstr>
      <vt:lpstr>Influencing Factors Recommendations</vt:lpstr>
      <vt:lpstr>Influencing Factors- ERG </vt:lpstr>
      <vt:lpstr>Recommendations-  In addition to Core Standards/ GPICs</vt:lpstr>
      <vt:lpstr>Recommendations-  In addition to Core Standards/ GPICs</vt:lpstr>
      <vt:lpstr>Recommendations-  In addition to Core Standards/ GPICs</vt:lpstr>
      <vt:lpstr>Influencing Factors- ERG Improving Patient Outcomes</vt:lpstr>
      <vt:lpstr>Strengthen Clinical Leadership</vt:lpstr>
      <vt:lpstr>Critical Care Staffing Model 2024 Application Model- Telford</vt:lpstr>
      <vt:lpstr>PowerPoint Presentation</vt:lpstr>
      <vt:lpstr>PowerPoint Presentation</vt:lpstr>
      <vt:lpstr>Telford aligned to model</vt:lpstr>
      <vt:lpstr>Challenges/ Outcomes/ Next Steps</vt:lpstr>
      <vt:lpstr>Challenges</vt:lpstr>
      <vt:lpstr>Challenges</vt:lpstr>
      <vt:lpstr>Strategic Investment 21 -22</vt:lpstr>
      <vt:lpstr>Implementation Plan Career Framework/ Pathway </vt:lpstr>
      <vt:lpstr>Thank you</vt:lpstr>
      <vt:lpstr>PowerPoint Presentation</vt:lpstr>
      <vt:lpstr>COVID-19 Pandemic </vt:lpstr>
      <vt:lpstr>What we knew…..</vt:lpstr>
      <vt:lpstr>What Was Wanted </vt:lpstr>
      <vt:lpstr>PowerPoint Presentation</vt:lpstr>
      <vt:lpstr>The Professional Nurse Advocate  Programme</vt:lpstr>
      <vt:lpstr>PowerPoint Presentation</vt:lpstr>
      <vt:lpstr>PowerPoint Presentation</vt:lpstr>
      <vt:lpstr>Number of Qualified PNAs – Per Nursing Field</vt:lpstr>
      <vt:lpstr>PowerPoint Presentation</vt:lpstr>
      <vt:lpstr>Our Links</vt:lpstr>
      <vt:lpstr>Case study examples and networking available on the NHSFutures space and webpages </vt:lpstr>
      <vt:lpstr>PowerPoint Presentation</vt:lpstr>
      <vt:lpstr>PowerPoint Presentation</vt:lpstr>
      <vt:lpstr>Who are we? </vt:lpstr>
      <vt:lpstr>What are we digitalising?</vt:lpstr>
      <vt:lpstr>Why are we digitalising the Step 1 competencies? </vt:lpstr>
      <vt:lpstr>Opportunities of digitalisation </vt:lpstr>
      <vt:lpstr>Programme approach</vt:lpstr>
      <vt:lpstr>PowerPoint Presentation</vt:lpstr>
      <vt:lpstr>PowerPoint Presentation</vt:lpstr>
      <vt:lpstr>PowerPoint Presentation</vt:lpstr>
      <vt:lpstr>PowerPoint Presentation</vt:lpstr>
      <vt:lpstr>PowerPoint Presentation</vt:lpstr>
      <vt:lpstr>PowerPoint Presentation</vt:lpstr>
      <vt:lpstr>Platform roles &amp; key responsibilities</vt:lpstr>
      <vt:lpstr>National pilot approach</vt:lpstr>
      <vt:lpstr>learningnetworks@nhselect.org.uk</vt:lpstr>
      <vt:lpstr>The Critical Care Outreach Practitioner Framework:  A National Standardised Credential  Lesley Durham on behalf of: </vt:lpstr>
      <vt:lpstr>Introduction</vt:lpstr>
      <vt:lpstr>Rationale</vt:lpstr>
      <vt:lpstr>Process</vt:lpstr>
      <vt:lpstr>PowerPoint Presentation</vt:lpstr>
      <vt:lpstr>CCOP Framework</vt:lpstr>
      <vt:lpstr>PowerPoint Presentation</vt:lpstr>
      <vt:lpstr>PowerPoint Presentation</vt:lpstr>
      <vt:lpstr>PowerPoint Presentation</vt:lpstr>
      <vt:lpstr>Competencies</vt:lpstr>
      <vt:lpstr>Next Steps</vt:lpstr>
      <vt:lpstr>    My thanks to these amazing people </vt:lpstr>
      <vt:lpstr>Thanks for listening</vt:lpstr>
    </vt:vector>
  </TitlesOfParts>
  <Company>BSO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STRATEGIC INVESTMENT PLAN 21/22 POST PROJECT EVALUATION HIHGLIGHT REPORT MAY 2022</dc:title>
  <dc:creator>Sheila Kinoulty</dc:creator>
  <cp:lastModifiedBy>Andrea Berry</cp:lastModifiedBy>
  <cp:revision>115</cp:revision>
  <dcterms:created xsi:type="dcterms:W3CDTF">2022-05-25T09:52:59Z</dcterms:created>
  <dcterms:modified xsi:type="dcterms:W3CDTF">2022-07-18T16:00:35Z</dcterms:modified>
</cp:coreProperties>
</file>